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7"/>
  </p:notesMasterIdLst>
  <p:handoutMasterIdLst>
    <p:handoutMasterId r:id="rId28"/>
  </p:handoutMasterIdLst>
  <p:sldIdLst>
    <p:sldId id="256" r:id="rId2"/>
    <p:sldId id="264" r:id="rId3"/>
    <p:sldId id="262" r:id="rId4"/>
    <p:sldId id="263" r:id="rId5"/>
    <p:sldId id="265" r:id="rId6"/>
    <p:sldId id="261"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58" r:id="rId22"/>
    <p:sldId id="259" r:id="rId23"/>
    <p:sldId id="280" r:id="rId24"/>
    <p:sldId id="281" r:id="rId25"/>
    <p:sldId id="260" r:id="rId26"/>
  </p:sldIdLst>
  <p:sldSz cx="12192000" cy="6858000"/>
  <p:notesSz cx="6858000" cy="9144000"/>
  <p:defaultTextStyle>
    <a:defPPr rtl="0">
      <a:defRPr lang="es-MX"/>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1A2C6A-3576-4EC5-91D0-8FEE52AB6D09}" v="252" dt="2023-05-04T05:30:19.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ses Leonel Oronzor Montes" userId="3d5d3ab2-1008-4249-b40a-0d811be44e86" providerId="ADAL" clId="{313EE1BB-D63B-4411-8F9F-2441BBC9A5B6}"/>
    <pc:docChg chg="undo redo custSel addSld delSld modSld sldOrd">
      <pc:chgData name="Manases Leonel Oronzor Montes" userId="3d5d3ab2-1008-4249-b40a-0d811be44e86" providerId="ADAL" clId="{313EE1BB-D63B-4411-8F9F-2441BBC9A5B6}" dt="2023-05-02T06:12:19.103" v="1507" actId="14100"/>
      <pc:docMkLst>
        <pc:docMk/>
      </pc:docMkLst>
      <pc:sldChg chg="modSp mod">
        <pc:chgData name="Manases Leonel Oronzor Montes" userId="3d5d3ab2-1008-4249-b40a-0d811be44e86" providerId="ADAL" clId="{313EE1BB-D63B-4411-8F9F-2441BBC9A5B6}" dt="2023-05-02T06:02:13.233" v="1496" actId="1076"/>
        <pc:sldMkLst>
          <pc:docMk/>
          <pc:sldMk cId="1487700712" sldId="256"/>
        </pc:sldMkLst>
        <pc:spChg chg="mod">
          <ac:chgData name="Manases Leonel Oronzor Montes" userId="3d5d3ab2-1008-4249-b40a-0d811be44e86" providerId="ADAL" clId="{313EE1BB-D63B-4411-8F9F-2441BBC9A5B6}" dt="2023-05-02T06:02:13.233" v="1496" actId="1076"/>
          <ac:spMkLst>
            <pc:docMk/>
            <pc:sldMk cId="1487700712" sldId="256"/>
            <ac:spMk id="5" creationId="{C07599C0-D098-4E11-B34A-7DF044CDA57C}"/>
          </ac:spMkLst>
        </pc:spChg>
      </pc:sldChg>
      <pc:sldChg chg="modSp mod">
        <pc:chgData name="Manases Leonel Oronzor Montes" userId="3d5d3ab2-1008-4249-b40a-0d811be44e86" providerId="ADAL" clId="{313EE1BB-D63B-4411-8F9F-2441BBC9A5B6}" dt="2023-05-02T05:59:52.409" v="1480" actId="20577"/>
        <pc:sldMkLst>
          <pc:docMk/>
          <pc:sldMk cId="3501347425" sldId="260"/>
        </pc:sldMkLst>
        <pc:spChg chg="mod">
          <ac:chgData name="Manases Leonel Oronzor Montes" userId="3d5d3ab2-1008-4249-b40a-0d811be44e86" providerId="ADAL" clId="{313EE1BB-D63B-4411-8F9F-2441BBC9A5B6}" dt="2023-05-02T05:59:52.409" v="1480" actId="20577"/>
          <ac:spMkLst>
            <pc:docMk/>
            <pc:sldMk cId="3501347425" sldId="260"/>
            <ac:spMk id="3" creationId="{A9CB511D-EA45-4336-847C-1252667143B5}"/>
          </ac:spMkLst>
        </pc:spChg>
      </pc:sldChg>
      <pc:sldChg chg="modSp mod">
        <pc:chgData name="Manases Leonel Oronzor Montes" userId="3d5d3ab2-1008-4249-b40a-0d811be44e86" providerId="ADAL" clId="{313EE1BB-D63B-4411-8F9F-2441BBC9A5B6}" dt="2023-05-02T04:15:44.066" v="681"/>
        <pc:sldMkLst>
          <pc:docMk/>
          <pc:sldMk cId="1703342593" sldId="261"/>
        </pc:sldMkLst>
        <pc:spChg chg="mod">
          <ac:chgData name="Manases Leonel Oronzor Montes" userId="3d5d3ab2-1008-4249-b40a-0d811be44e86" providerId="ADAL" clId="{313EE1BB-D63B-4411-8F9F-2441BBC9A5B6}" dt="2023-05-02T04:07:48.356" v="567" actId="20577"/>
          <ac:spMkLst>
            <pc:docMk/>
            <pc:sldMk cId="1703342593" sldId="261"/>
            <ac:spMk id="2" creationId="{5B040558-A365-4CCE-92FA-5A48CD98F9C9}"/>
          </ac:spMkLst>
        </pc:spChg>
        <pc:graphicFrameChg chg="mod">
          <ac:chgData name="Manases Leonel Oronzor Montes" userId="3d5d3ab2-1008-4249-b40a-0d811be44e86" providerId="ADAL" clId="{313EE1BB-D63B-4411-8F9F-2441BBC9A5B6}" dt="2023-05-02T04:15:44.066" v="681"/>
          <ac:graphicFrameMkLst>
            <pc:docMk/>
            <pc:sldMk cId="1703342593" sldId="261"/>
            <ac:graphicFrameMk id="4" creationId="{81E592E1-99DF-4294-A2E9-EF46299BD3F4}"/>
          </ac:graphicFrameMkLst>
        </pc:graphicFrameChg>
      </pc:sldChg>
      <pc:sldChg chg="addSp delSp modSp mod">
        <pc:chgData name="Manases Leonel Oronzor Montes" userId="3d5d3ab2-1008-4249-b40a-0d811be44e86" providerId="ADAL" clId="{313EE1BB-D63B-4411-8F9F-2441BBC9A5B6}" dt="2023-05-02T03:53:49.978" v="174" actId="207"/>
        <pc:sldMkLst>
          <pc:docMk/>
          <pc:sldMk cId="1432861103" sldId="263"/>
        </pc:sldMkLst>
        <pc:spChg chg="add mod">
          <ac:chgData name="Manases Leonel Oronzor Montes" userId="3d5d3ab2-1008-4249-b40a-0d811be44e86" providerId="ADAL" clId="{313EE1BB-D63B-4411-8F9F-2441BBC9A5B6}" dt="2023-05-02T03:53:49.978" v="174" actId="207"/>
          <ac:spMkLst>
            <pc:docMk/>
            <pc:sldMk cId="1432861103" sldId="263"/>
            <ac:spMk id="2" creationId="{146F0B4C-1A39-F927-C971-9710459184E9}"/>
          </ac:spMkLst>
        </pc:spChg>
        <pc:spChg chg="mod">
          <ac:chgData name="Manases Leonel Oronzor Montes" userId="3d5d3ab2-1008-4249-b40a-0d811be44e86" providerId="ADAL" clId="{313EE1BB-D63B-4411-8F9F-2441BBC9A5B6}" dt="2023-05-02T03:46:19.591" v="6" actId="207"/>
          <ac:spMkLst>
            <pc:docMk/>
            <pc:sldMk cId="1432861103" sldId="263"/>
            <ac:spMk id="4" creationId="{4BAE5CF7-C783-7602-9B92-B07347C01D5F}"/>
          </ac:spMkLst>
        </pc:spChg>
        <pc:spChg chg="mod">
          <ac:chgData name="Manases Leonel Oronzor Montes" userId="3d5d3ab2-1008-4249-b40a-0d811be44e86" providerId="ADAL" clId="{313EE1BB-D63B-4411-8F9F-2441BBC9A5B6}" dt="2023-05-02T03:51:45.200" v="152" actId="14100"/>
          <ac:spMkLst>
            <pc:docMk/>
            <pc:sldMk cId="1432861103" sldId="263"/>
            <ac:spMk id="5" creationId="{1CF1FF2B-049B-9D77-ED1D-86F8FF3C6736}"/>
          </ac:spMkLst>
        </pc:spChg>
        <pc:picChg chg="del">
          <ac:chgData name="Manases Leonel Oronzor Montes" userId="3d5d3ab2-1008-4249-b40a-0d811be44e86" providerId="ADAL" clId="{313EE1BB-D63B-4411-8F9F-2441BBC9A5B6}" dt="2023-05-02T03:46:35.458" v="7" actId="478"/>
          <ac:picMkLst>
            <pc:docMk/>
            <pc:sldMk cId="1432861103" sldId="263"/>
            <ac:picMk id="1026" creationId="{7BA85099-1763-8C59-704C-9865DEF998B7}"/>
          </ac:picMkLst>
        </pc:picChg>
        <pc:picChg chg="add mod">
          <ac:chgData name="Manases Leonel Oronzor Montes" userId="3d5d3ab2-1008-4249-b40a-0d811be44e86" providerId="ADAL" clId="{313EE1BB-D63B-4411-8F9F-2441BBC9A5B6}" dt="2023-05-02T03:52:30.863" v="160" actId="1076"/>
          <ac:picMkLst>
            <pc:docMk/>
            <pc:sldMk cId="1432861103" sldId="263"/>
            <ac:picMk id="3074" creationId="{D94AE32B-4460-E32E-E3EC-6F86A1BD55C6}"/>
          </ac:picMkLst>
        </pc:picChg>
        <pc:picChg chg="add mod">
          <ac:chgData name="Manases Leonel Oronzor Montes" userId="3d5d3ab2-1008-4249-b40a-0d811be44e86" providerId="ADAL" clId="{313EE1BB-D63B-4411-8F9F-2441BBC9A5B6}" dt="2023-05-02T03:52:36.064" v="163" actId="14100"/>
          <ac:picMkLst>
            <pc:docMk/>
            <pc:sldMk cId="1432861103" sldId="263"/>
            <ac:picMk id="3076" creationId="{71C87766-F86E-73B4-0EB5-870ADE797A43}"/>
          </ac:picMkLst>
        </pc:picChg>
      </pc:sldChg>
      <pc:sldChg chg="addSp delSp modSp add mod">
        <pc:chgData name="Manases Leonel Oronzor Montes" userId="3d5d3ab2-1008-4249-b40a-0d811be44e86" providerId="ADAL" clId="{313EE1BB-D63B-4411-8F9F-2441BBC9A5B6}" dt="2023-05-02T06:03:32.629" v="1497" actId="20577"/>
        <pc:sldMkLst>
          <pc:docMk/>
          <pc:sldMk cId="2595521978" sldId="265"/>
        </pc:sldMkLst>
        <pc:spChg chg="del">
          <ac:chgData name="Manases Leonel Oronzor Montes" userId="3d5d3ab2-1008-4249-b40a-0d811be44e86" providerId="ADAL" clId="{313EE1BB-D63B-4411-8F9F-2441BBC9A5B6}" dt="2023-05-02T03:59:10.692" v="358" actId="478"/>
          <ac:spMkLst>
            <pc:docMk/>
            <pc:sldMk cId="2595521978" sldId="265"/>
            <ac:spMk id="2" creationId="{146F0B4C-1A39-F927-C971-9710459184E9}"/>
          </ac:spMkLst>
        </pc:spChg>
        <pc:spChg chg="add mod">
          <ac:chgData name="Manases Leonel Oronzor Montes" userId="3d5d3ab2-1008-4249-b40a-0d811be44e86" providerId="ADAL" clId="{313EE1BB-D63B-4411-8F9F-2441BBC9A5B6}" dt="2023-05-02T04:04:22.240" v="431" actId="313"/>
          <ac:spMkLst>
            <pc:docMk/>
            <pc:sldMk cId="2595521978" sldId="265"/>
            <ac:spMk id="3" creationId="{E58A2AB7-2468-2DFA-3FA0-F5D9B0C812FC}"/>
          </ac:spMkLst>
        </pc:spChg>
        <pc:spChg chg="mod">
          <ac:chgData name="Manases Leonel Oronzor Montes" userId="3d5d3ab2-1008-4249-b40a-0d811be44e86" providerId="ADAL" clId="{313EE1BB-D63B-4411-8F9F-2441BBC9A5B6}" dt="2023-05-02T03:56:08.164" v="239" actId="207"/>
          <ac:spMkLst>
            <pc:docMk/>
            <pc:sldMk cId="2595521978" sldId="265"/>
            <ac:spMk id="4" creationId="{4BAE5CF7-C783-7602-9B92-B07347C01D5F}"/>
          </ac:spMkLst>
        </pc:spChg>
        <pc:spChg chg="mod">
          <ac:chgData name="Manases Leonel Oronzor Montes" userId="3d5d3ab2-1008-4249-b40a-0d811be44e86" providerId="ADAL" clId="{313EE1BB-D63B-4411-8F9F-2441BBC9A5B6}" dt="2023-05-02T03:58:59.806" v="355" actId="20577"/>
          <ac:spMkLst>
            <pc:docMk/>
            <pc:sldMk cId="2595521978" sldId="265"/>
            <ac:spMk id="5" creationId="{1CF1FF2B-049B-9D77-ED1D-86F8FF3C6736}"/>
          </ac:spMkLst>
        </pc:spChg>
        <pc:spChg chg="add mod">
          <ac:chgData name="Manases Leonel Oronzor Montes" userId="3d5d3ab2-1008-4249-b40a-0d811be44e86" providerId="ADAL" clId="{313EE1BB-D63B-4411-8F9F-2441BBC9A5B6}" dt="2023-05-02T06:03:32.629" v="1497" actId="20577"/>
          <ac:spMkLst>
            <pc:docMk/>
            <pc:sldMk cId="2595521978" sldId="265"/>
            <ac:spMk id="6" creationId="{85564CC3-AAAD-374A-2C36-2CFEE3DA4737}"/>
          </ac:spMkLst>
        </pc:spChg>
        <pc:picChg chg="del">
          <ac:chgData name="Manases Leonel Oronzor Montes" userId="3d5d3ab2-1008-4249-b40a-0d811be44e86" providerId="ADAL" clId="{313EE1BB-D63B-4411-8F9F-2441BBC9A5B6}" dt="2023-05-02T03:59:03.192" v="356" actId="478"/>
          <ac:picMkLst>
            <pc:docMk/>
            <pc:sldMk cId="2595521978" sldId="265"/>
            <ac:picMk id="3074" creationId="{D94AE32B-4460-E32E-E3EC-6F86A1BD55C6}"/>
          </ac:picMkLst>
        </pc:picChg>
        <pc:picChg chg="del">
          <ac:chgData name="Manases Leonel Oronzor Montes" userId="3d5d3ab2-1008-4249-b40a-0d811be44e86" providerId="ADAL" clId="{313EE1BB-D63B-4411-8F9F-2441BBC9A5B6}" dt="2023-05-02T03:59:08.116" v="357" actId="478"/>
          <ac:picMkLst>
            <pc:docMk/>
            <pc:sldMk cId="2595521978" sldId="265"/>
            <ac:picMk id="3076" creationId="{71C87766-F86E-73B4-0EB5-870ADE797A43}"/>
          </ac:picMkLst>
        </pc:picChg>
      </pc:sldChg>
      <pc:sldChg chg="new del">
        <pc:chgData name="Manases Leonel Oronzor Montes" userId="3d5d3ab2-1008-4249-b40a-0d811be44e86" providerId="ADAL" clId="{313EE1BB-D63B-4411-8F9F-2441BBC9A5B6}" dt="2023-05-02T03:55:19.182" v="178" actId="680"/>
        <pc:sldMkLst>
          <pc:docMk/>
          <pc:sldMk cId="3666850413" sldId="265"/>
        </pc:sldMkLst>
      </pc:sldChg>
      <pc:sldChg chg="add del">
        <pc:chgData name="Manases Leonel Oronzor Montes" userId="3d5d3ab2-1008-4249-b40a-0d811be44e86" providerId="ADAL" clId="{313EE1BB-D63B-4411-8F9F-2441BBC9A5B6}" dt="2023-05-02T03:54:56.008" v="176" actId="2890"/>
        <pc:sldMkLst>
          <pc:docMk/>
          <pc:sldMk cId="3810775519" sldId="265"/>
        </pc:sldMkLst>
      </pc:sldChg>
      <pc:sldChg chg="new del">
        <pc:chgData name="Manases Leonel Oronzor Montes" userId="3d5d3ab2-1008-4249-b40a-0d811be44e86" providerId="ADAL" clId="{313EE1BB-D63B-4411-8F9F-2441BBC9A5B6}" dt="2023-05-02T04:16:28.678" v="683" actId="680"/>
        <pc:sldMkLst>
          <pc:docMk/>
          <pc:sldMk cId="1977877501" sldId="266"/>
        </pc:sldMkLst>
      </pc:sldChg>
      <pc:sldChg chg="addSp delSp add del setBg delDesignElem">
        <pc:chgData name="Manases Leonel Oronzor Montes" userId="3d5d3ab2-1008-4249-b40a-0d811be44e86" providerId="ADAL" clId="{313EE1BB-D63B-4411-8F9F-2441BBC9A5B6}" dt="2023-05-02T04:17:17.658" v="686"/>
        <pc:sldMkLst>
          <pc:docMk/>
          <pc:sldMk cId="2822195529" sldId="266"/>
        </pc:sldMkLst>
        <pc:spChg chg="add del">
          <ac:chgData name="Manases Leonel Oronzor Montes" userId="3d5d3ab2-1008-4249-b40a-0d811be44e86" providerId="ADAL" clId="{313EE1BB-D63B-4411-8F9F-2441BBC9A5B6}" dt="2023-05-02T04:17:17.658" v="686"/>
          <ac:spMkLst>
            <pc:docMk/>
            <pc:sldMk cId="2822195529" sldId="266"/>
            <ac:spMk id="29" creationId="{BFDA9692-ECDC-4B59-86B2-8C90FDE1A055}"/>
          </ac:spMkLst>
        </pc:spChg>
        <pc:spChg chg="add del">
          <ac:chgData name="Manases Leonel Oronzor Montes" userId="3d5d3ab2-1008-4249-b40a-0d811be44e86" providerId="ADAL" clId="{313EE1BB-D63B-4411-8F9F-2441BBC9A5B6}" dt="2023-05-02T04:17:17.658" v="686"/>
          <ac:spMkLst>
            <pc:docMk/>
            <pc:sldMk cId="2822195529" sldId="266"/>
            <ac:spMk id="31" creationId="{12C05506-42A1-49C0-9D87-081CCD9023D6}"/>
          </ac:spMkLst>
        </pc:spChg>
      </pc:sldChg>
      <pc:sldChg chg="addSp delSp modSp add mod">
        <pc:chgData name="Manases Leonel Oronzor Montes" userId="3d5d3ab2-1008-4249-b40a-0d811be44e86" providerId="ADAL" clId="{313EE1BB-D63B-4411-8F9F-2441BBC9A5B6}" dt="2023-05-02T04:43:01.044" v="741" actId="1076"/>
        <pc:sldMkLst>
          <pc:docMk/>
          <pc:sldMk cId="3804169847" sldId="266"/>
        </pc:sldMkLst>
        <pc:spChg chg="mod">
          <ac:chgData name="Manases Leonel Oronzor Montes" userId="3d5d3ab2-1008-4249-b40a-0d811be44e86" providerId="ADAL" clId="{313EE1BB-D63B-4411-8F9F-2441BBC9A5B6}" dt="2023-05-02T04:42:18.041" v="732" actId="20577"/>
          <ac:spMkLst>
            <pc:docMk/>
            <pc:sldMk cId="3804169847" sldId="266"/>
            <ac:spMk id="2" creationId="{5B040558-A365-4CCE-92FA-5A48CD98F9C9}"/>
          </ac:spMkLst>
        </pc:spChg>
        <pc:spChg chg="add del mod">
          <ac:chgData name="Manases Leonel Oronzor Montes" userId="3d5d3ab2-1008-4249-b40a-0d811be44e86" providerId="ADAL" clId="{313EE1BB-D63B-4411-8F9F-2441BBC9A5B6}" dt="2023-05-02T04:42:30.078" v="734" actId="478"/>
          <ac:spMkLst>
            <pc:docMk/>
            <pc:sldMk cId="3804169847" sldId="266"/>
            <ac:spMk id="5" creationId="{C28913F6-B810-5D8B-F900-E0D98A52F63A}"/>
          </ac:spMkLst>
        </pc:spChg>
        <pc:graphicFrameChg chg="del">
          <ac:chgData name="Manases Leonel Oronzor Montes" userId="3d5d3ab2-1008-4249-b40a-0d811be44e86" providerId="ADAL" clId="{313EE1BB-D63B-4411-8F9F-2441BBC9A5B6}" dt="2023-05-02T04:42:23.821" v="733" actId="478"/>
          <ac:graphicFrameMkLst>
            <pc:docMk/>
            <pc:sldMk cId="3804169847" sldId="266"/>
            <ac:graphicFrameMk id="4" creationId="{81E592E1-99DF-4294-A2E9-EF46299BD3F4}"/>
          </ac:graphicFrameMkLst>
        </pc:graphicFrameChg>
        <pc:picChg chg="add del">
          <ac:chgData name="Manases Leonel Oronzor Montes" userId="3d5d3ab2-1008-4249-b40a-0d811be44e86" providerId="ADAL" clId="{313EE1BB-D63B-4411-8F9F-2441BBC9A5B6}" dt="2023-05-02T04:42:39.939" v="736" actId="478"/>
          <ac:picMkLst>
            <pc:docMk/>
            <pc:sldMk cId="3804169847" sldId="266"/>
            <ac:picMk id="7" creationId="{56B62DC6-6826-EEC7-089B-E21B7252E0AF}"/>
          </ac:picMkLst>
        </pc:picChg>
        <pc:picChg chg="add mod">
          <ac:chgData name="Manases Leonel Oronzor Montes" userId="3d5d3ab2-1008-4249-b40a-0d811be44e86" providerId="ADAL" clId="{313EE1BB-D63B-4411-8F9F-2441BBC9A5B6}" dt="2023-05-02T04:43:01.044" v="741" actId="1076"/>
          <ac:picMkLst>
            <pc:docMk/>
            <pc:sldMk cId="3804169847" sldId="266"/>
            <ac:picMk id="8" creationId="{E841E44C-0293-8FA8-902E-E2FD06F8D3A2}"/>
          </ac:picMkLst>
        </pc:picChg>
      </pc:sldChg>
      <pc:sldChg chg="addSp delSp modSp add mod">
        <pc:chgData name="Manases Leonel Oronzor Montes" userId="3d5d3ab2-1008-4249-b40a-0d811be44e86" providerId="ADAL" clId="{313EE1BB-D63B-4411-8F9F-2441BBC9A5B6}" dt="2023-05-02T04:43:41.452" v="757" actId="1076"/>
        <pc:sldMkLst>
          <pc:docMk/>
          <pc:sldMk cId="300093726" sldId="267"/>
        </pc:sldMkLst>
        <pc:spChg chg="mod">
          <ac:chgData name="Manases Leonel Oronzor Montes" userId="3d5d3ab2-1008-4249-b40a-0d811be44e86" providerId="ADAL" clId="{313EE1BB-D63B-4411-8F9F-2441BBC9A5B6}" dt="2023-05-02T04:43:12.815" v="751" actId="20577"/>
          <ac:spMkLst>
            <pc:docMk/>
            <pc:sldMk cId="300093726" sldId="267"/>
            <ac:spMk id="2" creationId="{5B040558-A365-4CCE-92FA-5A48CD98F9C9}"/>
          </ac:spMkLst>
        </pc:spChg>
        <pc:picChg chg="add mod modCrop">
          <ac:chgData name="Manases Leonel Oronzor Montes" userId="3d5d3ab2-1008-4249-b40a-0d811be44e86" providerId="ADAL" clId="{313EE1BB-D63B-4411-8F9F-2441BBC9A5B6}" dt="2023-05-02T04:43:41.452" v="757" actId="1076"/>
          <ac:picMkLst>
            <pc:docMk/>
            <pc:sldMk cId="300093726" sldId="267"/>
            <ac:picMk id="3" creationId="{4BFB493D-C944-BBA8-2DA9-F91405B33F2C}"/>
          </ac:picMkLst>
        </pc:picChg>
        <pc:picChg chg="del">
          <ac:chgData name="Manases Leonel Oronzor Montes" userId="3d5d3ab2-1008-4249-b40a-0d811be44e86" providerId="ADAL" clId="{313EE1BB-D63B-4411-8F9F-2441BBC9A5B6}" dt="2023-05-02T04:43:17.004" v="752" actId="478"/>
          <ac:picMkLst>
            <pc:docMk/>
            <pc:sldMk cId="300093726" sldId="267"/>
            <ac:picMk id="8" creationId="{E841E44C-0293-8FA8-902E-E2FD06F8D3A2}"/>
          </ac:picMkLst>
        </pc:picChg>
      </pc:sldChg>
      <pc:sldChg chg="addSp delSp modSp add mod">
        <pc:chgData name="Manases Leonel Oronzor Montes" userId="3d5d3ab2-1008-4249-b40a-0d811be44e86" providerId="ADAL" clId="{313EE1BB-D63B-4411-8F9F-2441BBC9A5B6}" dt="2023-05-02T04:49:47.398" v="812" actId="20577"/>
        <pc:sldMkLst>
          <pc:docMk/>
          <pc:sldMk cId="341991547" sldId="268"/>
        </pc:sldMkLst>
        <pc:spChg chg="mod">
          <ac:chgData name="Manases Leonel Oronzor Montes" userId="3d5d3ab2-1008-4249-b40a-0d811be44e86" providerId="ADAL" clId="{313EE1BB-D63B-4411-8F9F-2441BBC9A5B6}" dt="2023-05-02T04:49:47.398" v="812" actId="20577"/>
          <ac:spMkLst>
            <pc:docMk/>
            <pc:sldMk cId="341991547" sldId="268"/>
            <ac:spMk id="2" creationId="{5B040558-A365-4CCE-92FA-5A48CD98F9C9}"/>
          </ac:spMkLst>
        </pc:spChg>
        <pc:picChg chg="del">
          <ac:chgData name="Manases Leonel Oronzor Montes" userId="3d5d3ab2-1008-4249-b40a-0d811be44e86" providerId="ADAL" clId="{313EE1BB-D63B-4411-8F9F-2441BBC9A5B6}" dt="2023-05-02T04:46:29.421" v="759" actId="478"/>
          <ac:picMkLst>
            <pc:docMk/>
            <pc:sldMk cId="341991547" sldId="268"/>
            <ac:picMk id="3" creationId="{4BFB493D-C944-BBA8-2DA9-F91405B33F2C}"/>
          </ac:picMkLst>
        </pc:picChg>
        <pc:picChg chg="add del mod">
          <ac:chgData name="Manases Leonel Oronzor Montes" userId="3d5d3ab2-1008-4249-b40a-0d811be44e86" providerId="ADAL" clId="{313EE1BB-D63B-4411-8F9F-2441BBC9A5B6}" dt="2023-05-02T04:46:37.361" v="763"/>
          <ac:picMkLst>
            <pc:docMk/>
            <pc:sldMk cId="341991547" sldId="268"/>
            <ac:picMk id="4098" creationId="{8296E514-53D5-C3F6-77B1-8ABAFC68EE71}"/>
          </ac:picMkLst>
        </pc:picChg>
        <pc:picChg chg="add del mod">
          <ac:chgData name="Manases Leonel Oronzor Montes" userId="3d5d3ab2-1008-4249-b40a-0d811be44e86" providerId="ADAL" clId="{313EE1BB-D63B-4411-8F9F-2441BBC9A5B6}" dt="2023-05-02T04:47:28.736" v="770" actId="478"/>
          <ac:picMkLst>
            <pc:docMk/>
            <pc:sldMk cId="341991547" sldId="268"/>
            <ac:picMk id="4100" creationId="{2300E620-5BF1-431F-187C-A3FEE28FF7AA}"/>
          </ac:picMkLst>
        </pc:picChg>
        <pc:picChg chg="add mod">
          <ac:chgData name="Manases Leonel Oronzor Montes" userId="3d5d3ab2-1008-4249-b40a-0d811be44e86" providerId="ADAL" clId="{313EE1BB-D63B-4411-8F9F-2441BBC9A5B6}" dt="2023-05-02T04:49:39.223" v="811" actId="1076"/>
          <ac:picMkLst>
            <pc:docMk/>
            <pc:sldMk cId="341991547" sldId="268"/>
            <ac:picMk id="4102" creationId="{40D98882-ED62-C0A8-5DF6-E45A34559562}"/>
          </ac:picMkLst>
        </pc:picChg>
      </pc:sldChg>
      <pc:sldChg chg="addSp modSp new mod">
        <pc:chgData name="Manases Leonel Oronzor Montes" userId="3d5d3ab2-1008-4249-b40a-0d811be44e86" providerId="ADAL" clId="{313EE1BB-D63B-4411-8F9F-2441BBC9A5B6}" dt="2023-05-02T04:56:03.188" v="938" actId="14100"/>
        <pc:sldMkLst>
          <pc:docMk/>
          <pc:sldMk cId="3163468181" sldId="269"/>
        </pc:sldMkLst>
        <pc:spChg chg="mod">
          <ac:chgData name="Manases Leonel Oronzor Montes" userId="3d5d3ab2-1008-4249-b40a-0d811be44e86" providerId="ADAL" clId="{313EE1BB-D63B-4411-8F9F-2441BBC9A5B6}" dt="2023-05-02T04:51:50.230" v="860" actId="20577"/>
          <ac:spMkLst>
            <pc:docMk/>
            <pc:sldMk cId="3163468181" sldId="269"/>
            <ac:spMk id="2" creationId="{46901A7F-677A-222E-2DDB-D5F56C56355C}"/>
          </ac:spMkLst>
        </pc:spChg>
        <pc:spChg chg="mod">
          <ac:chgData name="Manases Leonel Oronzor Montes" userId="3d5d3ab2-1008-4249-b40a-0d811be44e86" providerId="ADAL" clId="{313EE1BB-D63B-4411-8F9F-2441BBC9A5B6}" dt="2023-05-02T04:53:33.994" v="925" actId="14100"/>
          <ac:spMkLst>
            <pc:docMk/>
            <pc:sldMk cId="3163468181" sldId="269"/>
            <ac:spMk id="3" creationId="{4A98E987-5FA5-9B0A-6D06-6414A142E90A}"/>
          </ac:spMkLst>
        </pc:spChg>
        <pc:spChg chg="add mod">
          <ac:chgData name="Manases Leonel Oronzor Montes" userId="3d5d3ab2-1008-4249-b40a-0d811be44e86" providerId="ADAL" clId="{313EE1BB-D63B-4411-8F9F-2441BBC9A5B6}" dt="2023-05-02T04:56:03.188" v="938" actId="14100"/>
          <ac:spMkLst>
            <pc:docMk/>
            <pc:sldMk cId="3163468181" sldId="269"/>
            <ac:spMk id="5" creationId="{7D358C39-2999-1F8E-446B-0F8A69E0D426}"/>
          </ac:spMkLst>
        </pc:spChg>
        <pc:picChg chg="add mod modCrop">
          <ac:chgData name="Manases Leonel Oronzor Montes" userId="3d5d3ab2-1008-4249-b40a-0d811be44e86" providerId="ADAL" clId="{313EE1BB-D63B-4411-8F9F-2441BBC9A5B6}" dt="2023-05-02T04:55:01.965" v="932" actId="1076"/>
          <ac:picMkLst>
            <pc:docMk/>
            <pc:sldMk cId="3163468181" sldId="269"/>
            <ac:picMk id="4" creationId="{B6EDA3A8-ACC3-6717-B095-78F9219E136C}"/>
          </ac:picMkLst>
        </pc:picChg>
      </pc:sldChg>
      <pc:sldChg chg="addSp delSp modSp add mod ord setBg modClrScheme chgLayout">
        <pc:chgData name="Manases Leonel Oronzor Montes" userId="3d5d3ab2-1008-4249-b40a-0d811be44e86" providerId="ADAL" clId="{313EE1BB-D63B-4411-8F9F-2441BBC9A5B6}" dt="2023-05-02T05:16:56.321" v="1052" actId="26606"/>
        <pc:sldMkLst>
          <pc:docMk/>
          <pc:sldMk cId="1614331187" sldId="270"/>
        </pc:sldMkLst>
        <pc:spChg chg="mod">
          <ac:chgData name="Manases Leonel Oronzor Montes" userId="3d5d3ab2-1008-4249-b40a-0d811be44e86" providerId="ADAL" clId="{313EE1BB-D63B-4411-8F9F-2441BBC9A5B6}" dt="2023-05-02T05:16:56.321" v="1052" actId="26606"/>
          <ac:spMkLst>
            <pc:docMk/>
            <pc:sldMk cId="1614331187" sldId="270"/>
            <ac:spMk id="2" creationId="{5B040558-A365-4CCE-92FA-5A48CD98F9C9}"/>
          </ac:spMkLst>
        </pc:spChg>
        <pc:spChg chg="add mod ord">
          <ac:chgData name="Manases Leonel Oronzor Montes" userId="3d5d3ab2-1008-4249-b40a-0d811be44e86" providerId="ADAL" clId="{313EE1BB-D63B-4411-8F9F-2441BBC9A5B6}" dt="2023-05-02T05:16:56.321" v="1052" actId="26606"/>
          <ac:spMkLst>
            <pc:docMk/>
            <pc:sldMk cId="1614331187" sldId="270"/>
            <ac:spMk id="4" creationId="{6F940EA3-4482-5304-C95E-30EED2D9DB4D}"/>
          </ac:spMkLst>
        </pc:spChg>
        <pc:spChg chg="del">
          <ac:chgData name="Manases Leonel Oronzor Montes" userId="3d5d3ab2-1008-4249-b40a-0d811be44e86" providerId="ADAL" clId="{313EE1BB-D63B-4411-8F9F-2441BBC9A5B6}" dt="2023-05-02T05:16:56.321" v="1052" actId="26606"/>
          <ac:spMkLst>
            <pc:docMk/>
            <pc:sldMk cId="1614331187" sldId="270"/>
            <ac:spMk id="29" creationId="{BFDA9692-ECDC-4B59-86B2-8C90FDE1A055}"/>
          </ac:spMkLst>
        </pc:spChg>
        <pc:spChg chg="del">
          <ac:chgData name="Manases Leonel Oronzor Montes" userId="3d5d3ab2-1008-4249-b40a-0d811be44e86" providerId="ADAL" clId="{313EE1BB-D63B-4411-8F9F-2441BBC9A5B6}" dt="2023-05-02T05:16:56.321" v="1052" actId="26606"/>
          <ac:spMkLst>
            <pc:docMk/>
            <pc:sldMk cId="1614331187" sldId="270"/>
            <ac:spMk id="31" creationId="{12C05506-42A1-49C0-9D87-081CCD9023D6}"/>
          </ac:spMkLst>
        </pc:spChg>
        <pc:picChg chg="del">
          <ac:chgData name="Manases Leonel Oronzor Montes" userId="3d5d3ab2-1008-4249-b40a-0d811be44e86" providerId="ADAL" clId="{313EE1BB-D63B-4411-8F9F-2441BBC9A5B6}" dt="2023-05-02T05:14:34.951" v="946" actId="478"/>
          <ac:picMkLst>
            <pc:docMk/>
            <pc:sldMk cId="1614331187" sldId="270"/>
            <ac:picMk id="3" creationId="{4BFB493D-C944-BBA8-2DA9-F91405B33F2C}"/>
          </ac:picMkLst>
        </pc:picChg>
        <pc:picChg chg="add mod">
          <ac:chgData name="Manases Leonel Oronzor Montes" userId="3d5d3ab2-1008-4249-b40a-0d811be44e86" providerId="ADAL" clId="{313EE1BB-D63B-4411-8F9F-2441BBC9A5B6}" dt="2023-05-02T05:16:56.321" v="1052" actId="26606"/>
          <ac:picMkLst>
            <pc:docMk/>
            <pc:sldMk cId="1614331187" sldId="270"/>
            <ac:picMk id="5" creationId="{5A37E777-F5B6-1D69-A46C-84D43B8F2319}"/>
          </ac:picMkLst>
        </pc:picChg>
      </pc:sldChg>
      <pc:sldChg chg="new del">
        <pc:chgData name="Manases Leonel Oronzor Montes" userId="3d5d3ab2-1008-4249-b40a-0d811be44e86" providerId="ADAL" clId="{313EE1BB-D63B-4411-8F9F-2441BBC9A5B6}" dt="2023-05-02T05:14:26.005" v="942" actId="680"/>
        <pc:sldMkLst>
          <pc:docMk/>
          <pc:sldMk cId="1635916853" sldId="270"/>
        </pc:sldMkLst>
      </pc:sldChg>
      <pc:sldChg chg="add del">
        <pc:chgData name="Manases Leonel Oronzor Montes" userId="3d5d3ab2-1008-4249-b40a-0d811be44e86" providerId="ADAL" clId="{313EE1BB-D63B-4411-8F9F-2441BBC9A5B6}" dt="2023-05-02T05:13:55.180" v="940" actId="2696"/>
        <pc:sldMkLst>
          <pc:docMk/>
          <pc:sldMk cId="1998358566" sldId="270"/>
        </pc:sldMkLst>
      </pc:sldChg>
      <pc:sldChg chg="addSp delSp modSp add mod ord">
        <pc:chgData name="Manases Leonel Oronzor Montes" userId="3d5d3ab2-1008-4249-b40a-0d811be44e86" providerId="ADAL" clId="{313EE1BB-D63B-4411-8F9F-2441BBC9A5B6}" dt="2023-05-02T05:31:33.056" v="1191" actId="1076"/>
        <pc:sldMkLst>
          <pc:docMk/>
          <pc:sldMk cId="756465479" sldId="271"/>
        </pc:sldMkLst>
        <pc:spChg chg="mod">
          <ac:chgData name="Manases Leonel Oronzor Montes" userId="3d5d3ab2-1008-4249-b40a-0d811be44e86" providerId="ADAL" clId="{313EE1BB-D63B-4411-8F9F-2441BBC9A5B6}" dt="2023-05-02T05:21:15.192" v="1137" actId="403"/>
          <ac:spMkLst>
            <pc:docMk/>
            <pc:sldMk cId="756465479" sldId="271"/>
            <ac:spMk id="2" creationId="{46901A7F-677A-222E-2DDB-D5F56C56355C}"/>
          </ac:spMkLst>
        </pc:spChg>
        <pc:spChg chg="mod">
          <ac:chgData name="Manases Leonel Oronzor Montes" userId="3d5d3ab2-1008-4249-b40a-0d811be44e86" providerId="ADAL" clId="{313EE1BB-D63B-4411-8F9F-2441BBC9A5B6}" dt="2023-05-02T05:22:46.699" v="1166" actId="14100"/>
          <ac:spMkLst>
            <pc:docMk/>
            <pc:sldMk cId="756465479" sldId="271"/>
            <ac:spMk id="3" creationId="{4A98E987-5FA5-9B0A-6D06-6414A142E90A}"/>
          </ac:spMkLst>
        </pc:spChg>
        <pc:spChg chg="del">
          <ac:chgData name="Manases Leonel Oronzor Montes" userId="3d5d3ab2-1008-4249-b40a-0d811be44e86" providerId="ADAL" clId="{313EE1BB-D63B-4411-8F9F-2441BBC9A5B6}" dt="2023-05-02T05:22:50.913" v="1168" actId="478"/>
          <ac:spMkLst>
            <pc:docMk/>
            <pc:sldMk cId="756465479" sldId="271"/>
            <ac:spMk id="5" creationId="{7D358C39-2999-1F8E-446B-0F8A69E0D426}"/>
          </ac:spMkLst>
        </pc:spChg>
        <pc:spChg chg="add del">
          <ac:chgData name="Manases Leonel Oronzor Montes" userId="3d5d3ab2-1008-4249-b40a-0d811be44e86" providerId="ADAL" clId="{313EE1BB-D63B-4411-8F9F-2441BBC9A5B6}" dt="2023-05-02T05:30:30.767" v="1184"/>
          <ac:spMkLst>
            <pc:docMk/>
            <pc:sldMk cId="756465479" sldId="271"/>
            <ac:spMk id="6" creationId="{E959F94E-5751-C9BD-00E0-0E015282AFBB}"/>
          </ac:spMkLst>
        </pc:spChg>
        <pc:picChg chg="del">
          <ac:chgData name="Manases Leonel Oronzor Montes" userId="3d5d3ab2-1008-4249-b40a-0d811be44e86" providerId="ADAL" clId="{313EE1BB-D63B-4411-8F9F-2441BBC9A5B6}" dt="2023-05-02T05:22:48.940" v="1167" actId="478"/>
          <ac:picMkLst>
            <pc:docMk/>
            <pc:sldMk cId="756465479" sldId="271"/>
            <ac:picMk id="4" creationId="{B6EDA3A8-ACC3-6717-B095-78F9219E136C}"/>
          </ac:picMkLst>
        </pc:picChg>
        <pc:picChg chg="add del">
          <ac:chgData name="Manases Leonel Oronzor Montes" userId="3d5d3ab2-1008-4249-b40a-0d811be44e86" providerId="ADAL" clId="{313EE1BB-D63B-4411-8F9F-2441BBC9A5B6}" dt="2023-05-02T05:30:32.461" v="1186" actId="478"/>
          <ac:picMkLst>
            <pc:docMk/>
            <pc:sldMk cId="756465479" sldId="271"/>
            <ac:picMk id="7" creationId="{115275B9-69F8-61EE-7A28-27CFB79A2C42}"/>
          </ac:picMkLst>
        </pc:picChg>
        <pc:picChg chg="add mod">
          <ac:chgData name="Manases Leonel Oronzor Montes" userId="3d5d3ab2-1008-4249-b40a-0d811be44e86" providerId="ADAL" clId="{313EE1BB-D63B-4411-8F9F-2441BBC9A5B6}" dt="2023-05-02T05:31:27.734" v="1189" actId="1076"/>
          <ac:picMkLst>
            <pc:docMk/>
            <pc:sldMk cId="756465479" sldId="271"/>
            <ac:picMk id="5122" creationId="{3E35352D-CCB0-7F73-B786-233D0D4828CD}"/>
          </ac:picMkLst>
        </pc:picChg>
        <pc:picChg chg="add del mod">
          <ac:chgData name="Manases Leonel Oronzor Montes" userId="3d5d3ab2-1008-4249-b40a-0d811be44e86" providerId="ADAL" clId="{313EE1BB-D63B-4411-8F9F-2441BBC9A5B6}" dt="2023-05-02T05:25:30.791" v="1180" actId="478"/>
          <ac:picMkLst>
            <pc:docMk/>
            <pc:sldMk cId="756465479" sldId="271"/>
            <ac:picMk id="5124" creationId="{0CF04FAE-86ED-DD7B-0996-E8CFF673D024}"/>
          </ac:picMkLst>
        </pc:picChg>
        <pc:picChg chg="add mod">
          <ac:chgData name="Manases Leonel Oronzor Montes" userId="3d5d3ab2-1008-4249-b40a-0d811be44e86" providerId="ADAL" clId="{313EE1BB-D63B-4411-8F9F-2441BBC9A5B6}" dt="2023-05-02T05:31:33.056" v="1191" actId="1076"/>
          <ac:picMkLst>
            <pc:docMk/>
            <pc:sldMk cId="756465479" sldId="271"/>
            <ac:picMk id="5128" creationId="{CD699684-E6B0-E6C7-147A-B177D5209306}"/>
          </ac:picMkLst>
        </pc:picChg>
      </pc:sldChg>
      <pc:sldChg chg="modSp add mod ord">
        <pc:chgData name="Manases Leonel Oronzor Montes" userId="3d5d3ab2-1008-4249-b40a-0d811be44e86" providerId="ADAL" clId="{313EE1BB-D63B-4411-8F9F-2441BBC9A5B6}" dt="2023-05-02T05:39:34.695" v="1313"/>
        <pc:sldMkLst>
          <pc:docMk/>
          <pc:sldMk cId="3291711537" sldId="272"/>
        </pc:sldMkLst>
        <pc:spChg chg="mod">
          <ac:chgData name="Manases Leonel Oronzor Montes" userId="3d5d3ab2-1008-4249-b40a-0d811be44e86" providerId="ADAL" clId="{313EE1BB-D63B-4411-8F9F-2441BBC9A5B6}" dt="2023-05-02T05:33:03.831" v="1221" actId="20577"/>
          <ac:spMkLst>
            <pc:docMk/>
            <pc:sldMk cId="3291711537" sldId="272"/>
            <ac:spMk id="2" creationId="{5B040558-A365-4CCE-92FA-5A48CD98F9C9}"/>
          </ac:spMkLst>
        </pc:spChg>
        <pc:graphicFrameChg chg="mod">
          <ac:chgData name="Manases Leonel Oronzor Montes" userId="3d5d3ab2-1008-4249-b40a-0d811be44e86" providerId="ADAL" clId="{313EE1BB-D63B-4411-8F9F-2441BBC9A5B6}" dt="2023-05-02T05:39:34.695" v="1313"/>
          <ac:graphicFrameMkLst>
            <pc:docMk/>
            <pc:sldMk cId="3291711537" sldId="272"/>
            <ac:graphicFrameMk id="4" creationId="{81E592E1-99DF-4294-A2E9-EF46299BD3F4}"/>
          </ac:graphicFrameMkLst>
        </pc:graphicFrameChg>
      </pc:sldChg>
      <pc:sldChg chg="add del ord">
        <pc:chgData name="Manases Leonel Oronzor Montes" userId="3d5d3ab2-1008-4249-b40a-0d811be44e86" providerId="ADAL" clId="{313EE1BB-D63B-4411-8F9F-2441BBC9A5B6}" dt="2023-05-02T05:32:01.365" v="1196" actId="2890"/>
        <pc:sldMkLst>
          <pc:docMk/>
          <pc:sldMk cId="3296770057" sldId="272"/>
        </pc:sldMkLst>
      </pc:sldChg>
      <pc:sldChg chg="addSp delSp add del setBg delDesignElem">
        <pc:chgData name="Manases Leonel Oronzor Montes" userId="3d5d3ab2-1008-4249-b40a-0d811be44e86" providerId="ADAL" clId="{313EE1BB-D63B-4411-8F9F-2441BBC9A5B6}" dt="2023-05-02T05:32:15.961" v="1199"/>
        <pc:sldMkLst>
          <pc:docMk/>
          <pc:sldMk cId="3838195746" sldId="272"/>
        </pc:sldMkLst>
        <pc:spChg chg="add del">
          <ac:chgData name="Manases Leonel Oronzor Montes" userId="3d5d3ab2-1008-4249-b40a-0d811be44e86" providerId="ADAL" clId="{313EE1BB-D63B-4411-8F9F-2441BBC9A5B6}" dt="2023-05-02T05:32:15.961" v="1199"/>
          <ac:spMkLst>
            <pc:docMk/>
            <pc:sldMk cId="3838195746" sldId="272"/>
            <ac:spMk id="29" creationId="{BFDA9692-ECDC-4B59-86B2-8C90FDE1A055}"/>
          </ac:spMkLst>
        </pc:spChg>
        <pc:spChg chg="add del">
          <ac:chgData name="Manases Leonel Oronzor Montes" userId="3d5d3ab2-1008-4249-b40a-0d811be44e86" providerId="ADAL" clId="{313EE1BB-D63B-4411-8F9F-2441BBC9A5B6}" dt="2023-05-02T05:32:15.961" v="1199"/>
          <ac:spMkLst>
            <pc:docMk/>
            <pc:sldMk cId="3838195746" sldId="272"/>
            <ac:spMk id="31" creationId="{12C05506-42A1-49C0-9D87-081CCD9023D6}"/>
          </ac:spMkLst>
        </pc:spChg>
      </pc:sldChg>
      <pc:sldChg chg="add del ord">
        <pc:chgData name="Manases Leonel Oronzor Montes" userId="3d5d3ab2-1008-4249-b40a-0d811be44e86" providerId="ADAL" clId="{313EE1BB-D63B-4411-8F9F-2441BBC9A5B6}" dt="2023-05-02T05:43:40.303" v="1317" actId="47"/>
        <pc:sldMkLst>
          <pc:docMk/>
          <pc:sldMk cId="19948020" sldId="273"/>
        </pc:sldMkLst>
      </pc:sldChg>
      <pc:sldChg chg="addSp delSp modSp add mod">
        <pc:chgData name="Manases Leonel Oronzor Montes" userId="3d5d3ab2-1008-4249-b40a-0d811be44e86" providerId="ADAL" clId="{313EE1BB-D63B-4411-8F9F-2441BBC9A5B6}" dt="2023-05-02T05:49:16.400" v="1340" actId="1076"/>
        <pc:sldMkLst>
          <pc:docMk/>
          <pc:sldMk cId="1803760955" sldId="273"/>
        </pc:sldMkLst>
        <pc:spChg chg="mod">
          <ac:chgData name="Manases Leonel Oronzor Montes" userId="3d5d3ab2-1008-4249-b40a-0d811be44e86" providerId="ADAL" clId="{313EE1BB-D63B-4411-8F9F-2441BBC9A5B6}" dt="2023-05-02T05:44:29.530" v="1332" actId="20577"/>
          <ac:spMkLst>
            <pc:docMk/>
            <pc:sldMk cId="1803760955" sldId="273"/>
            <ac:spMk id="2" creationId="{5B040558-A365-4CCE-92FA-5A48CD98F9C9}"/>
          </ac:spMkLst>
        </pc:spChg>
        <pc:spChg chg="add del mod">
          <ac:chgData name="Manases Leonel Oronzor Montes" userId="3d5d3ab2-1008-4249-b40a-0d811be44e86" providerId="ADAL" clId="{313EE1BB-D63B-4411-8F9F-2441BBC9A5B6}" dt="2023-05-02T05:44:00.809" v="1320" actId="478"/>
          <ac:spMkLst>
            <pc:docMk/>
            <pc:sldMk cId="1803760955" sldId="273"/>
            <ac:spMk id="5" creationId="{002F0988-70FB-46AE-479D-F2539B5E418D}"/>
          </ac:spMkLst>
        </pc:spChg>
        <pc:graphicFrameChg chg="del">
          <ac:chgData name="Manases Leonel Oronzor Montes" userId="3d5d3ab2-1008-4249-b40a-0d811be44e86" providerId="ADAL" clId="{313EE1BB-D63B-4411-8F9F-2441BBC9A5B6}" dt="2023-05-02T05:43:57.097" v="1319" actId="478"/>
          <ac:graphicFrameMkLst>
            <pc:docMk/>
            <pc:sldMk cId="1803760955" sldId="273"/>
            <ac:graphicFrameMk id="4" creationId="{81E592E1-99DF-4294-A2E9-EF46299BD3F4}"/>
          </ac:graphicFrameMkLst>
        </pc:graphicFrameChg>
        <pc:picChg chg="add mod">
          <ac:chgData name="Manases Leonel Oronzor Montes" userId="3d5d3ab2-1008-4249-b40a-0d811be44e86" providerId="ADAL" clId="{313EE1BB-D63B-4411-8F9F-2441BBC9A5B6}" dt="2023-05-02T05:49:16.400" v="1340" actId="1076"/>
          <ac:picMkLst>
            <pc:docMk/>
            <pc:sldMk cId="1803760955" sldId="273"/>
            <ac:picMk id="6" creationId="{52E49A4A-12FE-0863-F251-F0A669E474A1}"/>
          </ac:picMkLst>
        </pc:picChg>
      </pc:sldChg>
      <pc:sldChg chg="addSp delSp add del setBg delDesignElem">
        <pc:chgData name="Manases Leonel Oronzor Montes" userId="3d5d3ab2-1008-4249-b40a-0d811be44e86" providerId="ADAL" clId="{313EE1BB-D63B-4411-8F9F-2441BBC9A5B6}" dt="2023-05-02T05:49:25.494" v="1343"/>
        <pc:sldMkLst>
          <pc:docMk/>
          <pc:sldMk cId="476508129" sldId="274"/>
        </pc:sldMkLst>
        <pc:spChg chg="add del">
          <ac:chgData name="Manases Leonel Oronzor Montes" userId="3d5d3ab2-1008-4249-b40a-0d811be44e86" providerId="ADAL" clId="{313EE1BB-D63B-4411-8F9F-2441BBC9A5B6}" dt="2023-05-02T05:49:25.494" v="1343"/>
          <ac:spMkLst>
            <pc:docMk/>
            <pc:sldMk cId="476508129" sldId="274"/>
            <ac:spMk id="29" creationId="{BFDA9692-ECDC-4B59-86B2-8C90FDE1A055}"/>
          </ac:spMkLst>
        </pc:spChg>
        <pc:spChg chg="add del">
          <ac:chgData name="Manases Leonel Oronzor Montes" userId="3d5d3ab2-1008-4249-b40a-0d811be44e86" providerId="ADAL" clId="{313EE1BB-D63B-4411-8F9F-2441BBC9A5B6}" dt="2023-05-02T05:49:25.494" v="1343"/>
          <ac:spMkLst>
            <pc:docMk/>
            <pc:sldMk cId="476508129" sldId="274"/>
            <ac:spMk id="31" creationId="{12C05506-42A1-49C0-9D87-081CCD9023D6}"/>
          </ac:spMkLst>
        </pc:spChg>
      </pc:sldChg>
      <pc:sldChg chg="addSp delSp modSp add mod">
        <pc:chgData name="Manases Leonel Oronzor Montes" userId="3d5d3ab2-1008-4249-b40a-0d811be44e86" providerId="ADAL" clId="{313EE1BB-D63B-4411-8F9F-2441BBC9A5B6}" dt="2023-05-02T05:51:34.629" v="1361" actId="1076"/>
        <pc:sldMkLst>
          <pc:docMk/>
          <pc:sldMk cId="1051611415" sldId="274"/>
        </pc:sldMkLst>
        <pc:spChg chg="mod">
          <ac:chgData name="Manases Leonel Oronzor Montes" userId="3d5d3ab2-1008-4249-b40a-0d811be44e86" providerId="ADAL" clId="{313EE1BB-D63B-4411-8F9F-2441BBC9A5B6}" dt="2023-05-02T05:49:50.726" v="1351" actId="20577"/>
          <ac:spMkLst>
            <pc:docMk/>
            <pc:sldMk cId="1051611415" sldId="274"/>
            <ac:spMk id="2" creationId="{5B040558-A365-4CCE-92FA-5A48CD98F9C9}"/>
          </ac:spMkLst>
        </pc:spChg>
        <pc:picChg chg="add del mod">
          <ac:chgData name="Manases Leonel Oronzor Montes" userId="3d5d3ab2-1008-4249-b40a-0d811be44e86" providerId="ADAL" clId="{313EE1BB-D63B-4411-8F9F-2441BBC9A5B6}" dt="2023-05-02T05:51:28.319" v="1358" actId="478"/>
          <ac:picMkLst>
            <pc:docMk/>
            <pc:sldMk cId="1051611415" sldId="274"/>
            <ac:picMk id="3" creationId="{5601366F-D255-97C9-7142-1885A29B3820}"/>
          </ac:picMkLst>
        </pc:picChg>
        <pc:picChg chg="del">
          <ac:chgData name="Manases Leonel Oronzor Montes" userId="3d5d3ab2-1008-4249-b40a-0d811be44e86" providerId="ADAL" clId="{313EE1BB-D63B-4411-8F9F-2441BBC9A5B6}" dt="2023-05-02T05:49:52.715" v="1352" actId="478"/>
          <ac:picMkLst>
            <pc:docMk/>
            <pc:sldMk cId="1051611415" sldId="274"/>
            <ac:picMk id="6" creationId="{52E49A4A-12FE-0863-F251-F0A669E474A1}"/>
          </ac:picMkLst>
        </pc:picChg>
        <pc:picChg chg="add mod">
          <ac:chgData name="Manases Leonel Oronzor Montes" userId="3d5d3ab2-1008-4249-b40a-0d811be44e86" providerId="ADAL" clId="{313EE1BB-D63B-4411-8F9F-2441BBC9A5B6}" dt="2023-05-02T05:51:34.629" v="1361" actId="1076"/>
          <ac:picMkLst>
            <pc:docMk/>
            <pc:sldMk cId="1051611415" sldId="274"/>
            <ac:picMk id="6146" creationId="{336F141A-F391-FE7A-0856-9B7073157FEC}"/>
          </ac:picMkLst>
        </pc:picChg>
      </pc:sldChg>
      <pc:sldChg chg="addSp delSp modSp add mod">
        <pc:chgData name="Manases Leonel Oronzor Montes" userId="3d5d3ab2-1008-4249-b40a-0d811be44e86" providerId="ADAL" clId="{313EE1BB-D63B-4411-8F9F-2441BBC9A5B6}" dt="2023-05-02T05:53:12.473" v="1396" actId="1076"/>
        <pc:sldMkLst>
          <pc:docMk/>
          <pc:sldMk cId="2457860018" sldId="275"/>
        </pc:sldMkLst>
        <pc:spChg chg="mod">
          <ac:chgData name="Manases Leonel Oronzor Montes" userId="3d5d3ab2-1008-4249-b40a-0d811be44e86" providerId="ADAL" clId="{313EE1BB-D63B-4411-8F9F-2441BBC9A5B6}" dt="2023-05-02T05:52:33.437" v="1387"/>
          <ac:spMkLst>
            <pc:docMk/>
            <pc:sldMk cId="2457860018" sldId="275"/>
            <ac:spMk id="2" creationId="{5B040558-A365-4CCE-92FA-5A48CD98F9C9}"/>
          </ac:spMkLst>
        </pc:spChg>
        <pc:picChg chg="add mod">
          <ac:chgData name="Manases Leonel Oronzor Montes" userId="3d5d3ab2-1008-4249-b40a-0d811be44e86" providerId="ADAL" clId="{313EE1BB-D63B-4411-8F9F-2441BBC9A5B6}" dt="2023-05-02T05:53:12.473" v="1396" actId="1076"/>
          <ac:picMkLst>
            <pc:docMk/>
            <pc:sldMk cId="2457860018" sldId="275"/>
            <ac:picMk id="3" creationId="{CAD855A2-AA33-40A8-E8F8-47D8323D2CC7}"/>
          </ac:picMkLst>
        </pc:picChg>
        <pc:picChg chg="del">
          <ac:chgData name="Manases Leonel Oronzor Montes" userId="3d5d3ab2-1008-4249-b40a-0d811be44e86" providerId="ADAL" clId="{313EE1BB-D63B-4411-8F9F-2441BBC9A5B6}" dt="2023-05-02T05:52:34.919" v="1388" actId="478"/>
          <ac:picMkLst>
            <pc:docMk/>
            <pc:sldMk cId="2457860018" sldId="275"/>
            <ac:picMk id="6146" creationId="{336F141A-F391-FE7A-0856-9B7073157FEC}"/>
          </ac:picMkLst>
        </pc:picChg>
      </pc:sldChg>
      <pc:sldChg chg="addSp delSp modSp add mod">
        <pc:chgData name="Manases Leonel Oronzor Montes" userId="3d5d3ab2-1008-4249-b40a-0d811be44e86" providerId="ADAL" clId="{313EE1BB-D63B-4411-8F9F-2441BBC9A5B6}" dt="2023-05-02T05:56:21.400" v="1436" actId="14100"/>
        <pc:sldMkLst>
          <pc:docMk/>
          <pc:sldMk cId="3954862494" sldId="276"/>
        </pc:sldMkLst>
        <pc:spChg chg="mod">
          <ac:chgData name="Manases Leonel Oronzor Montes" userId="3d5d3ab2-1008-4249-b40a-0d811be44e86" providerId="ADAL" clId="{313EE1BB-D63B-4411-8F9F-2441BBC9A5B6}" dt="2023-05-02T05:54:26.283" v="1419" actId="27636"/>
          <ac:spMkLst>
            <pc:docMk/>
            <pc:sldMk cId="3954862494" sldId="276"/>
            <ac:spMk id="2" creationId="{5B040558-A365-4CCE-92FA-5A48CD98F9C9}"/>
          </ac:spMkLst>
        </pc:spChg>
        <pc:picChg chg="add mod">
          <ac:chgData name="Manases Leonel Oronzor Montes" userId="3d5d3ab2-1008-4249-b40a-0d811be44e86" providerId="ADAL" clId="{313EE1BB-D63B-4411-8F9F-2441BBC9A5B6}" dt="2023-05-02T05:56:21.400" v="1436" actId="14100"/>
          <ac:picMkLst>
            <pc:docMk/>
            <pc:sldMk cId="3954862494" sldId="276"/>
            <ac:picMk id="3" creationId="{F6AE9287-14EC-5938-7449-832A0D82E7EE}"/>
          </ac:picMkLst>
        </pc:picChg>
        <pc:picChg chg="del">
          <ac:chgData name="Manases Leonel Oronzor Montes" userId="3d5d3ab2-1008-4249-b40a-0d811be44e86" providerId="ADAL" clId="{313EE1BB-D63B-4411-8F9F-2441BBC9A5B6}" dt="2023-05-02T05:54:53.058" v="1420" actId="478"/>
          <ac:picMkLst>
            <pc:docMk/>
            <pc:sldMk cId="3954862494" sldId="276"/>
            <ac:picMk id="6146" creationId="{336F141A-F391-FE7A-0856-9B7073157FEC}"/>
          </ac:picMkLst>
        </pc:picChg>
      </pc:sldChg>
      <pc:sldChg chg="addSp modSp new mod">
        <pc:chgData name="Manases Leonel Oronzor Montes" userId="3d5d3ab2-1008-4249-b40a-0d811be44e86" providerId="ADAL" clId="{313EE1BB-D63B-4411-8F9F-2441BBC9A5B6}" dt="2023-05-02T05:55:27.300" v="1434" actId="14100"/>
        <pc:sldMkLst>
          <pc:docMk/>
          <pc:sldMk cId="733942039" sldId="277"/>
        </pc:sldMkLst>
        <pc:picChg chg="add mod">
          <ac:chgData name="Manases Leonel Oronzor Montes" userId="3d5d3ab2-1008-4249-b40a-0d811be44e86" providerId="ADAL" clId="{313EE1BB-D63B-4411-8F9F-2441BBC9A5B6}" dt="2023-05-02T05:55:27.300" v="1434" actId="14100"/>
          <ac:picMkLst>
            <pc:docMk/>
            <pc:sldMk cId="733942039" sldId="277"/>
            <ac:picMk id="2" creationId="{E4036558-21E3-1F70-9581-B7F385C346B8}"/>
          </ac:picMkLst>
        </pc:picChg>
      </pc:sldChg>
      <pc:sldChg chg="addSp modSp new">
        <pc:chgData name="Manases Leonel Oronzor Montes" userId="3d5d3ab2-1008-4249-b40a-0d811be44e86" providerId="ADAL" clId="{313EE1BB-D63B-4411-8F9F-2441BBC9A5B6}" dt="2023-05-02T06:12:19.103" v="1507" actId="14100"/>
        <pc:sldMkLst>
          <pc:docMk/>
          <pc:sldMk cId="3022475855" sldId="278"/>
        </pc:sldMkLst>
        <pc:picChg chg="add mod">
          <ac:chgData name="Manases Leonel Oronzor Montes" userId="3d5d3ab2-1008-4249-b40a-0d811be44e86" providerId="ADAL" clId="{313EE1BB-D63B-4411-8F9F-2441BBC9A5B6}" dt="2023-05-02T06:12:19.103" v="1507" actId="14100"/>
          <ac:picMkLst>
            <pc:docMk/>
            <pc:sldMk cId="3022475855" sldId="278"/>
            <ac:picMk id="7170" creationId="{7C1C79DB-41AF-B1C8-8D69-64AFF11E71D3}"/>
          </ac:picMkLst>
        </pc:picChg>
      </pc:sldChg>
    </pc:docChg>
  </pc:docChgLst>
  <pc:docChgLst>
    <pc:chgData name="Axel Noé Márquez Rosas" userId="c01e6efd-675a-4c0a-9af8-002143c16bfd" providerId="ADAL" clId="{C91A2C6A-3576-4EC5-91D0-8FEE52AB6D09}"/>
    <pc:docChg chg="undo custSel addSld modSld sldOrd">
      <pc:chgData name="Axel Noé Márquez Rosas" userId="c01e6efd-675a-4c0a-9af8-002143c16bfd" providerId="ADAL" clId="{C91A2C6A-3576-4EC5-91D0-8FEE52AB6D09}" dt="2023-05-04T05:30:19.413" v="1599" actId="1076"/>
      <pc:docMkLst>
        <pc:docMk/>
      </pc:docMkLst>
      <pc:sldChg chg="modSp mod">
        <pc:chgData name="Axel Noé Márquez Rosas" userId="c01e6efd-675a-4c0a-9af8-002143c16bfd" providerId="ADAL" clId="{C91A2C6A-3576-4EC5-91D0-8FEE52AB6D09}" dt="2023-05-02T04:18:36.543" v="4" actId="20577"/>
        <pc:sldMkLst>
          <pc:docMk/>
          <pc:sldMk cId="1487700712" sldId="256"/>
        </pc:sldMkLst>
        <pc:spChg chg="mod">
          <ac:chgData name="Axel Noé Márquez Rosas" userId="c01e6efd-675a-4c0a-9af8-002143c16bfd" providerId="ADAL" clId="{C91A2C6A-3576-4EC5-91D0-8FEE52AB6D09}" dt="2023-05-02T04:18:36.543" v="4" actId="20577"/>
          <ac:spMkLst>
            <pc:docMk/>
            <pc:sldMk cId="1487700712" sldId="256"/>
            <ac:spMk id="3" creationId="{48B6CF59-4E5B-494D-A2F7-97ADD01E6497}"/>
          </ac:spMkLst>
        </pc:spChg>
      </pc:sldChg>
      <pc:sldChg chg="addSp delSp modSp mod">
        <pc:chgData name="Axel Noé Márquez Rosas" userId="c01e6efd-675a-4c0a-9af8-002143c16bfd" providerId="ADAL" clId="{C91A2C6A-3576-4EC5-91D0-8FEE52AB6D09}" dt="2023-05-04T05:13:45.579" v="973" actId="1076"/>
        <pc:sldMkLst>
          <pc:docMk/>
          <pc:sldMk cId="497607547" sldId="258"/>
        </pc:sldMkLst>
        <pc:spChg chg="mod">
          <ac:chgData name="Axel Noé Márquez Rosas" userId="c01e6efd-675a-4c0a-9af8-002143c16bfd" providerId="ADAL" clId="{C91A2C6A-3576-4EC5-91D0-8FEE52AB6D09}" dt="2023-05-04T05:01:27.363" v="319" actId="20577"/>
          <ac:spMkLst>
            <pc:docMk/>
            <pc:sldMk cId="497607547" sldId="258"/>
            <ac:spMk id="2" creationId="{921633EB-7DCB-4DDC-80AF-C885A3EE1245}"/>
          </ac:spMkLst>
        </pc:spChg>
        <pc:spChg chg="add del mod">
          <ac:chgData name="Axel Noé Márquez Rosas" userId="c01e6efd-675a-4c0a-9af8-002143c16bfd" providerId="ADAL" clId="{C91A2C6A-3576-4EC5-91D0-8FEE52AB6D09}" dt="2023-05-04T04:41:03.122" v="57" actId="478"/>
          <ac:spMkLst>
            <pc:docMk/>
            <pc:sldMk cId="497607547" sldId="258"/>
            <ac:spMk id="4" creationId="{BB80D2E7-2DCA-4765-88BE-266707911C68}"/>
          </ac:spMkLst>
        </pc:spChg>
        <pc:spChg chg="add del mod">
          <ac:chgData name="Axel Noé Márquez Rosas" userId="c01e6efd-675a-4c0a-9af8-002143c16bfd" providerId="ADAL" clId="{C91A2C6A-3576-4EC5-91D0-8FEE52AB6D09}" dt="2023-05-04T04:41:07.825" v="59" actId="478"/>
          <ac:spMkLst>
            <pc:docMk/>
            <pc:sldMk cId="497607547" sldId="258"/>
            <ac:spMk id="7" creationId="{8DDEE557-8473-4AC5-B280-5352745777D8}"/>
          </ac:spMkLst>
        </pc:spChg>
        <pc:spChg chg="add mod">
          <ac:chgData name="Axel Noé Márquez Rosas" userId="c01e6efd-675a-4c0a-9af8-002143c16bfd" providerId="ADAL" clId="{C91A2C6A-3576-4EC5-91D0-8FEE52AB6D09}" dt="2023-05-04T05:08:12.638" v="813" actId="27636"/>
          <ac:spMkLst>
            <pc:docMk/>
            <pc:sldMk cId="497607547" sldId="258"/>
            <ac:spMk id="10" creationId="{A1DB4890-694D-42D4-98E7-F8E59B11B679}"/>
          </ac:spMkLst>
        </pc:spChg>
        <pc:picChg chg="add del mod">
          <ac:chgData name="Axel Noé Márquez Rosas" userId="c01e6efd-675a-4c0a-9af8-002143c16bfd" providerId="ADAL" clId="{C91A2C6A-3576-4EC5-91D0-8FEE52AB6D09}" dt="2023-05-04T04:56:32.421" v="244" actId="478"/>
          <ac:picMkLst>
            <pc:docMk/>
            <pc:sldMk cId="497607547" sldId="258"/>
            <ac:picMk id="5" creationId="{FAE33F8A-E5B8-434A-BD4C-3414F1A90146}"/>
          </ac:picMkLst>
        </pc:picChg>
        <pc:picChg chg="del">
          <ac:chgData name="Axel Noé Márquez Rosas" userId="c01e6efd-675a-4c0a-9af8-002143c16bfd" providerId="ADAL" clId="{C91A2C6A-3576-4EC5-91D0-8FEE52AB6D09}" dt="2023-05-04T04:40:58.798" v="55" actId="478"/>
          <ac:picMkLst>
            <pc:docMk/>
            <pc:sldMk cId="497607547" sldId="258"/>
            <ac:picMk id="11" creationId="{47D9BE16-119C-43B2-9AE6-18C4A150C0EF}"/>
          </ac:picMkLst>
        </pc:picChg>
        <pc:picChg chg="del">
          <ac:chgData name="Axel Noé Márquez Rosas" userId="c01e6efd-675a-4c0a-9af8-002143c16bfd" providerId="ADAL" clId="{C91A2C6A-3576-4EC5-91D0-8FEE52AB6D09}" dt="2023-05-04T04:40:59.522" v="56" actId="478"/>
          <ac:picMkLst>
            <pc:docMk/>
            <pc:sldMk cId="497607547" sldId="258"/>
            <ac:picMk id="18" creationId="{BFEA8EC1-23A4-4843-A9C3-AE771D73392A}"/>
          </ac:picMkLst>
        </pc:picChg>
        <pc:picChg chg="add del mod">
          <ac:chgData name="Axel Noé Márquez Rosas" userId="c01e6efd-675a-4c0a-9af8-002143c16bfd" providerId="ADAL" clId="{C91A2C6A-3576-4EC5-91D0-8FEE52AB6D09}" dt="2023-05-04T04:57:05.666" v="250"/>
          <ac:picMkLst>
            <pc:docMk/>
            <pc:sldMk cId="497607547" sldId="258"/>
            <ac:picMk id="1026" creationId="{B097CAA8-6C51-4E64-8984-14B99B28A050}"/>
          </ac:picMkLst>
        </pc:picChg>
        <pc:picChg chg="add del mod">
          <ac:chgData name="Axel Noé Márquez Rosas" userId="c01e6efd-675a-4c0a-9af8-002143c16bfd" providerId="ADAL" clId="{C91A2C6A-3576-4EC5-91D0-8FEE52AB6D09}" dt="2023-05-04T04:58:06.321" v="255" actId="478"/>
          <ac:picMkLst>
            <pc:docMk/>
            <pc:sldMk cId="497607547" sldId="258"/>
            <ac:picMk id="1028" creationId="{325751EB-1F55-4274-82CC-CF09EB4FFF29}"/>
          </ac:picMkLst>
        </pc:picChg>
        <pc:picChg chg="add del">
          <ac:chgData name="Axel Noé Márquez Rosas" userId="c01e6efd-675a-4c0a-9af8-002143c16bfd" providerId="ADAL" clId="{C91A2C6A-3576-4EC5-91D0-8FEE52AB6D09}" dt="2023-05-04T04:58:06.321" v="255" actId="478"/>
          <ac:picMkLst>
            <pc:docMk/>
            <pc:sldMk cId="497607547" sldId="258"/>
            <ac:picMk id="1030" creationId="{C518E011-01E2-4902-B15D-DFBD46D60DD8}"/>
          </ac:picMkLst>
        </pc:picChg>
        <pc:picChg chg="add del mod">
          <ac:chgData name="Axel Noé Márquez Rosas" userId="c01e6efd-675a-4c0a-9af8-002143c16bfd" providerId="ADAL" clId="{C91A2C6A-3576-4EC5-91D0-8FEE52AB6D09}" dt="2023-05-04T04:58:29.411" v="263" actId="478"/>
          <ac:picMkLst>
            <pc:docMk/>
            <pc:sldMk cId="497607547" sldId="258"/>
            <ac:picMk id="1032" creationId="{2CAD95FE-BC58-4939-A8FF-BB717873C01B}"/>
          </ac:picMkLst>
        </pc:picChg>
        <pc:picChg chg="add del">
          <ac:chgData name="Axel Noé Márquez Rosas" userId="c01e6efd-675a-4c0a-9af8-002143c16bfd" providerId="ADAL" clId="{C91A2C6A-3576-4EC5-91D0-8FEE52AB6D09}" dt="2023-05-04T04:58:24.522" v="260"/>
          <ac:picMkLst>
            <pc:docMk/>
            <pc:sldMk cId="497607547" sldId="258"/>
            <ac:picMk id="1034" creationId="{2C00728C-D70C-453D-8842-D964002CE609}"/>
          </ac:picMkLst>
        </pc:picChg>
        <pc:picChg chg="add del mod">
          <ac:chgData name="Axel Noé Márquez Rosas" userId="c01e6efd-675a-4c0a-9af8-002143c16bfd" providerId="ADAL" clId="{C91A2C6A-3576-4EC5-91D0-8FEE52AB6D09}" dt="2023-05-04T05:13:43.149" v="972" actId="478"/>
          <ac:picMkLst>
            <pc:docMk/>
            <pc:sldMk cId="497607547" sldId="258"/>
            <ac:picMk id="1036" creationId="{84D1D9E5-E734-459F-BC42-464DEC36C16E}"/>
          </ac:picMkLst>
        </pc:picChg>
        <pc:picChg chg="add del mod">
          <ac:chgData name="Axel Noé Márquez Rosas" userId="c01e6efd-675a-4c0a-9af8-002143c16bfd" providerId="ADAL" clId="{C91A2C6A-3576-4EC5-91D0-8FEE52AB6D09}" dt="2023-05-04T04:58:55.381" v="268"/>
          <ac:picMkLst>
            <pc:docMk/>
            <pc:sldMk cId="497607547" sldId="258"/>
            <ac:picMk id="1038" creationId="{5363B5B9-1C89-4D56-B749-11BD0107013B}"/>
          </ac:picMkLst>
        </pc:picChg>
        <pc:picChg chg="add mod">
          <ac:chgData name="Axel Noé Márquez Rosas" userId="c01e6efd-675a-4c0a-9af8-002143c16bfd" providerId="ADAL" clId="{C91A2C6A-3576-4EC5-91D0-8FEE52AB6D09}" dt="2023-05-04T04:59:24.885" v="278" actId="1076"/>
          <ac:picMkLst>
            <pc:docMk/>
            <pc:sldMk cId="497607547" sldId="258"/>
            <ac:picMk id="1040" creationId="{B70174AD-D114-45FD-A779-006ABE0CBBC7}"/>
          </ac:picMkLst>
        </pc:picChg>
        <pc:picChg chg="add mod">
          <ac:chgData name="Axel Noé Márquez Rosas" userId="c01e6efd-675a-4c0a-9af8-002143c16bfd" providerId="ADAL" clId="{C91A2C6A-3576-4EC5-91D0-8FEE52AB6D09}" dt="2023-05-04T04:59:20.871" v="276" actId="1076"/>
          <ac:picMkLst>
            <pc:docMk/>
            <pc:sldMk cId="497607547" sldId="258"/>
            <ac:picMk id="1042" creationId="{C65EF9E6-A5C4-4F9C-94FE-C7137764142F}"/>
          </ac:picMkLst>
        </pc:picChg>
        <pc:picChg chg="add mod">
          <ac:chgData name="Axel Noé Márquez Rosas" userId="c01e6efd-675a-4c0a-9af8-002143c16bfd" providerId="ADAL" clId="{C91A2C6A-3576-4EC5-91D0-8FEE52AB6D09}" dt="2023-05-04T05:07:50.366" v="746" actId="1076"/>
          <ac:picMkLst>
            <pc:docMk/>
            <pc:sldMk cId="497607547" sldId="258"/>
            <ac:picMk id="1044" creationId="{96A6198B-0F63-4580-BE39-01934AFFDF54}"/>
          </ac:picMkLst>
        </pc:picChg>
        <pc:picChg chg="add del">
          <ac:chgData name="Axel Noé Márquez Rosas" userId="c01e6efd-675a-4c0a-9af8-002143c16bfd" providerId="ADAL" clId="{C91A2C6A-3576-4EC5-91D0-8FEE52AB6D09}" dt="2023-05-04T05:13:36.505" v="968"/>
          <ac:picMkLst>
            <pc:docMk/>
            <pc:sldMk cId="497607547" sldId="258"/>
            <ac:picMk id="1046" creationId="{B61C8B5A-7F62-46C4-914D-050E9DB15606}"/>
          </ac:picMkLst>
        </pc:picChg>
        <pc:picChg chg="add mod">
          <ac:chgData name="Axel Noé Márquez Rosas" userId="c01e6efd-675a-4c0a-9af8-002143c16bfd" providerId="ADAL" clId="{C91A2C6A-3576-4EC5-91D0-8FEE52AB6D09}" dt="2023-05-04T05:13:45.579" v="973" actId="1076"/>
          <ac:picMkLst>
            <pc:docMk/>
            <pc:sldMk cId="497607547" sldId="258"/>
            <ac:picMk id="1048" creationId="{17598F77-DE35-4A0B-9ADF-495CD3AEBB37}"/>
          </ac:picMkLst>
        </pc:picChg>
      </pc:sldChg>
      <pc:sldChg chg="addSp delSp modSp mod">
        <pc:chgData name="Axel Noé Márquez Rosas" userId="c01e6efd-675a-4c0a-9af8-002143c16bfd" providerId="ADAL" clId="{C91A2C6A-3576-4EC5-91D0-8FEE52AB6D09}" dt="2023-05-04T05:13:38.388" v="970" actId="1076"/>
        <pc:sldMkLst>
          <pc:docMk/>
          <pc:sldMk cId="4209322005" sldId="259"/>
        </pc:sldMkLst>
        <pc:spChg chg="mod">
          <ac:chgData name="Axel Noé Márquez Rosas" userId="c01e6efd-675a-4c0a-9af8-002143c16bfd" providerId="ADAL" clId="{C91A2C6A-3576-4EC5-91D0-8FEE52AB6D09}" dt="2023-05-04T05:09:40.939" v="863" actId="20577"/>
          <ac:spMkLst>
            <pc:docMk/>
            <pc:sldMk cId="4209322005" sldId="259"/>
            <ac:spMk id="2" creationId="{7F2616EE-270D-4F4C-BA1F-2708D387B800}"/>
          </ac:spMkLst>
        </pc:spChg>
        <pc:graphicFrameChg chg="mod">
          <ac:chgData name="Axel Noé Márquez Rosas" userId="c01e6efd-675a-4c0a-9af8-002143c16bfd" providerId="ADAL" clId="{C91A2C6A-3576-4EC5-91D0-8FEE52AB6D09}" dt="2023-05-04T05:11:27.791" v="937" actId="20577"/>
          <ac:graphicFrameMkLst>
            <pc:docMk/>
            <pc:sldMk cId="4209322005" sldId="259"/>
            <ac:graphicFrameMk id="6" creationId="{BF629521-FFD2-45DA-9D1D-A5F09BD5A2D9}"/>
          </ac:graphicFrameMkLst>
        </pc:graphicFrameChg>
        <pc:picChg chg="mod">
          <ac:chgData name="Axel Noé Márquez Rosas" userId="c01e6efd-675a-4c0a-9af8-002143c16bfd" providerId="ADAL" clId="{C91A2C6A-3576-4EC5-91D0-8FEE52AB6D09}" dt="2023-05-04T05:11:48.175" v="940" actId="1076"/>
          <ac:picMkLst>
            <pc:docMk/>
            <pc:sldMk cId="4209322005" sldId="259"/>
            <ac:picMk id="8" creationId="{EA70616B-E344-4856-8DF9-707C26236613}"/>
          </ac:picMkLst>
        </pc:picChg>
        <pc:picChg chg="add del mod">
          <ac:chgData name="Axel Noé Márquez Rosas" userId="c01e6efd-675a-4c0a-9af8-002143c16bfd" providerId="ADAL" clId="{C91A2C6A-3576-4EC5-91D0-8FEE52AB6D09}" dt="2023-05-04T05:11:51.081" v="943"/>
          <ac:picMkLst>
            <pc:docMk/>
            <pc:sldMk cId="4209322005" sldId="259"/>
            <ac:picMk id="2050" creationId="{E8A4D673-21F3-4231-A261-7E1C46C2FF69}"/>
          </ac:picMkLst>
        </pc:picChg>
        <pc:picChg chg="add del mod">
          <ac:chgData name="Axel Noé Márquez Rosas" userId="c01e6efd-675a-4c0a-9af8-002143c16bfd" providerId="ADAL" clId="{C91A2C6A-3576-4EC5-91D0-8FEE52AB6D09}" dt="2023-05-04T05:11:50.907" v="942"/>
          <ac:picMkLst>
            <pc:docMk/>
            <pc:sldMk cId="4209322005" sldId="259"/>
            <ac:picMk id="2052" creationId="{6E4776F7-E651-4773-93AD-15A843D133C3}"/>
          </ac:picMkLst>
        </pc:picChg>
        <pc:picChg chg="add mod">
          <ac:chgData name="Axel Noé Márquez Rosas" userId="c01e6efd-675a-4c0a-9af8-002143c16bfd" providerId="ADAL" clId="{C91A2C6A-3576-4EC5-91D0-8FEE52AB6D09}" dt="2023-05-04T05:12:00.454" v="948" actId="1076"/>
          <ac:picMkLst>
            <pc:docMk/>
            <pc:sldMk cId="4209322005" sldId="259"/>
            <ac:picMk id="2054" creationId="{63D3B6C3-2F0D-4DB8-894D-067B8F69B096}"/>
          </ac:picMkLst>
        </pc:picChg>
        <pc:picChg chg="add del">
          <ac:chgData name="Axel Noé Márquez Rosas" userId="c01e6efd-675a-4c0a-9af8-002143c16bfd" providerId="ADAL" clId="{C91A2C6A-3576-4EC5-91D0-8FEE52AB6D09}" dt="2023-05-04T05:12:21.327" v="950"/>
          <ac:picMkLst>
            <pc:docMk/>
            <pc:sldMk cId="4209322005" sldId="259"/>
            <ac:picMk id="2056" creationId="{BE2DC681-7CB0-42B0-B8F4-985BDF2E44FC}"/>
          </ac:picMkLst>
        </pc:picChg>
        <pc:picChg chg="add mod">
          <ac:chgData name="Axel Noé Márquez Rosas" userId="c01e6efd-675a-4c0a-9af8-002143c16bfd" providerId="ADAL" clId="{C91A2C6A-3576-4EC5-91D0-8FEE52AB6D09}" dt="2023-05-04T05:12:52.772" v="958" actId="14100"/>
          <ac:picMkLst>
            <pc:docMk/>
            <pc:sldMk cId="4209322005" sldId="259"/>
            <ac:picMk id="2058" creationId="{67A91490-DF9F-4835-9225-140FC056012B}"/>
          </ac:picMkLst>
        </pc:picChg>
        <pc:picChg chg="add del mod">
          <ac:chgData name="Axel Noé Márquez Rosas" userId="c01e6efd-675a-4c0a-9af8-002143c16bfd" providerId="ADAL" clId="{C91A2C6A-3576-4EC5-91D0-8FEE52AB6D09}" dt="2023-05-04T05:12:53.790" v="959"/>
          <ac:picMkLst>
            <pc:docMk/>
            <pc:sldMk cId="4209322005" sldId="259"/>
            <ac:picMk id="2060" creationId="{E98B539C-8431-4CB0-B2FC-B2DFED6022FA}"/>
          </ac:picMkLst>
        </pc:picChg>
        <pc:picChg chg="add del mod">
          <ac:chgData name="Axel Noé Márquez Rosas" userId="c01e6efd-675a-4c0a-9af8-002143c16bfd" providerId="ADAL" clId="{C91A2C6A-3576-4EC5-91D0-8FEE52AB6D09}" dt="2023-05-04T05:12:57.344" v="963"/>
          <ac:picMkLst>
            <pc:docMk/>
            <pc:sldMk cId="4209322005" sldId="259"/>
            <ac:picMk id="2062" creationId="{A4553144-B4D1-4575-9083-E108B3BF9214}"/>
          </ac:picMkLst>
        </pc:picChg>
        <pc:picChg chg="add mod">
          <ac:chgData name="Axel Noé Márquez Rosas" userId="c01e6efd-675a-4c0a-9af8-002143c16bfd" providerId="ADAL" clId="{C91A2C6A-3576-4EC5-91D0-8FEE52AB6D09}" dt="2023-05-04T05:13:38.388" v="970" actId="1076"/>
          <ac:picMkLst>
            <pc:docMk/>
            <pc:sldMk cId="4209322005" sldId="259"/>
            <ac:picMk id="2064" creationId="{BD9F3A84-C2F7-4FEB-891C-A9B64E88603B}"/>
          </ac:picMkLst>
        </pc:picChg>
      </pc:sldChg>
      <pc:sldChg chg="modSp mod">
        <pc:chgData name="Axel Noé Márquez Rosas" userId="c01e6efd-675a-4c0a-9af8-002143c16bfd" providerId="ADAL" clId="{C91A2C6A-3576-4EC5-91D0-8FEE52AB6D09}" dt="2023-05-04T04:37:41.262" v="6" actId="14100"/>
        <pc:sldMkLst>
          <pc:docMk/>
          <pc:sldMk cId="3163468181" sldId="269"/>
        </pc:sldMkLst>
        <pc:picChg chg="mod">
          <ac:chgData name="Axel Noé Márquez Rosas" userId="c01e6efd-675a-4c0a-9af8-002143c16bfd" providerId="ADAL" clId="{C91A2C6A-3576-4EC5-91D0-8FEE52AB6D09}" dt="2023-05-04T04:37:41.262" v="6" actId="14100"/>
          <ac:picMkLst>
            <pc:docMk/>
            <pc:sldMk cId="3163468181" sldId="269"/>
            <ac:picMk id="4" creationId="{B6EDA3A8-ACC3-6717-B095-78F9219E136C}"/>
          </ac:picMkLst>
        </pc:picChg>
      </pc:sldChg>
      <pc:sldChg chg="add ord">
        <pc:chgData name="Axel Noé Márquez Rosas" userId="c01e6efd-675a-4c0a-9af8-002143c16bfd" providerId="ADAL" clId="{C91A2C6A-3576-4EC5-91D0-8FEE52AB6D09}" dt="2023-05-04T05:08:21.894" v="815"/>
        <pc:sldMkLst>
          <pc:docMk/>
          <pc:sldMk cId="3299898213" sldId="279"/>
        </pc:sldMkLst>
      </pc:sldChg>
      <pc:sldChg chg="addSp delSp modSp add mod ord">
        <pc:chgData name="Axel Noé Márquez Rosas" userId="c01e6efd-675a-4c0a-9af8-002143c16bfd" providerId="ADAL" clId="{C91A2C6A-3576-4EC5-91D0-8FEE52AB6D09}" dt="2023-05-04T05:30:08.318" v="1595" actId="1076"/>
        <pc:sldMkLst>
          <pc:docMk/>
          <pc:sldMk cId="2146723780" sldId="280"/>
        </pc:sldMkLst>
        <pc:spChg chg="mod">
          <ac:chgData name="Axel Noé Márquez Rosas" userId="c01e6efd-675a-4c0a-9af8-002143c16bfd" providerId="ADAL" clId="{C91A2C6A-3576-4EC5-91D0-8FEE52AB6D09}" dt="2023-05-04T05:14:24.799" v="990" actId="20577"/>
          <ac:spMkLst>
            <pc:docMk/>
            <pc:sldMk cId="2146723780" sldId="280"/>
            <ac:spMk id="2" creationId="{921633EB-7DCB-4DDC-80AF-C885A3EE1245}"/>
          </ac:spMkLst>
        </pc:spChg>
        <pc:spChg chg="mod">
          <ac:chgData name="Axel Noé Márquez Rosas" userId="c01e6efd-675a-4c0a-9af8-002143c16bfd" providerId="ADAL" clId="{C91A2C6A-3576-4EC5-91D0-8FEE52AB6D09}" dt="2023-05-04T05:27:23.509" v="1588" actId="20577"/>
          <ac:spMkLst>
            <pc:docMk/>
            <pc:sldMk cId="2146723780" sldId="280"/>
            <ac:spMk id="10" creationId="{A1DB4890-694D-42D4-98E7-F8E59B11B679}"/>
          </ac:spMkLst>
        </pc:spChg>
        <pc:picChg chg="add mod">
          <ac:chgData name="Axel Noé Márquez Rosas" userId="c01e6efd-675a-4c0a-9af8-002143c16bfd" providerId="ADAL" clId="{C91A2C6A-3576-4EC5-91D0-8FEE52AB6D09}" dt="2023-05-04T05:30:05.674" v="1594" actId="1076"/>
          <ac:picMkLst>
            <pc:docMk/>
            <pc:sldMk cId="2146723780" sldId="280"/>
            <ac:picMk id="8" creationId="{73D45203-7C23-445A-B6A8-2BEF748C94BA}"/>
          </ac:picMkLst>
        </pc:picChg>
        <pc:picChg chg="add mod">
          <ac:chgData name="Axel Noé Márquez Rosas" userId="c01e6efd-675a-4c0a-9af8-002143c16bfd" providerId="ADAL" clId="{C91A2C6A-3576-4EC5-91D0-8FEE52AB6D09}" dt="2023-05-04T05:30:03.972" v="1593" actId="1076"/>
          <ac:picMkLst>
            <pc:docMk/>
            <pc:sldMk cId="2146723780" sldId="280"/>
            <ac:picMk id="9" creationId="{1A5A0FF3-AC50-4D2D-AB5B-8A3DAB99F47E}"/>
          </ac:picMkLst>
        </pc:picChg>
        <pc:picChg chg="del">
          <ac:chgData name="Axel Noé Márquez Rosas" userId="c01e6efd-675a-4c0a-9af8-002143c16bfd" providerId="ADAL" clId="{C91A2C6A-3576-4EC5-91D0-8FEE52AB6D09}" dt="2023-05-04T05:17:30.219" v="1222" actId="478"/>
          <ac:picMkLst>
            <pc:docMk/>
            <pc:sldMk cId="2146723780" sldId="280"/>
            <ac:picMk id="1040" creationId="{B70174AD-D114-45FD-A779-006ABE0CBBC7}"/>
          </ac:picMkLst>
        </pc:picChg>
        <pc:picChg chg="del">
          <ac:chgData name="Axel Noé Márquez Rosas" userId="c01e6efd-675a-4c0a-9af8-002143c16bfd" providerId="ADAL" clId="{C91A2C6A-3576-4EC5-91D0-8FEE52AB6D09}" dt="2023-05-04T05:17:31.345" v="1224" actId="478"/>
          <ac:picMkLst>
            <pc:docMk/>
            <pc:sldMk cId="2146723780" sldId="280"/>
            <ac:picMk id="1042" creationId="{C65EF9E6-A5C4-4F9C-94FE-C7137764142F}"/>
          </ac:picMkLst>
        </pc:picChg>
        <pc:picChg chg="del">
          <ac:chgData name="Axel Noé Márquez Rosas" userId="c01e6efd-675a-4c0a-9af8-002143c16bfd" providerId="ADAL" clId="{C91A2C6A-3576-4EC5-91D0-8FEE52AB6D09}" dt="2023-05-04T05:17:29.389" v="1221" actId="478"/>
          <ac:picMkLst>
            <pc:docMk/>
            <pc:sldMk cId="2146723780" sldId="280"/>
            <ac:picMk id="1044" creationId="{96A6198B-0F63-4580-BE39-01934AFFDF54}"/>
          </ac:picMkLst>
        </pc:picChg>
        <pc:picChg chg="del">
          <ac:chgData name="Axel Noé Márquez Rosas" userId="c01e6efd-675a-4c0a-9af8-002143c16bfd" providerId="ADAL" clId="{C91A2C6A-3576-4EC5-91D0-8FEE52AB6D09}" dt="2023-05-04T05:17:30.830" v="1223" actId="478"/>
          <ac:picMkLst>
            <pc:docMk/>
            <pc:sldMk cId="2146723780" sldId="280"/>
            <ac:picMk id="1048" creationId="{17598F77-DE35-4A0B-9ADF-495CD3AEBB37}"/>
          </ac:picMkLst>
        </pc:picChg>
        <pc:picChg chg="add del mod">
          <ac:chgData name="Axel Noé Márquez Rosas" userId="c01e6efd-675a-4c0a-9af8-002143c16bfd" providerId="ADAL" clId="{C91A2C6A-3576-4EC5-91D0-8FEE52AB6D09}" dt="2023-05-04T05:18:07.461" v="1233"/>
          <ac:picMkLst>
            <pc:docMk/>
            <pc:sldMk cId="2146723780" sldId="280"/>
            <ac:picMk id="3074" creationId="{59FAF99A-49E8-4D34-92D0-DA6604CA8935}"/>
          </ac:picMkLst>
        </pc:picChg>
        <pc:picChg chg="add mod">
          <ac:chgData name="Axel Noé Márquez Rosas" userId="c01e6efd-675a-4c0a-9af8-002143c16bfd" providerId="ADAL" clId="{C91A2C6A-3576-4EC5-91D0-8FEE52AB6D09}" dt="2023-05-04T05:30:08.318" v="1595" actId="1076"/>
          <ac:picMkLst>
            <pc:docMk/>
            <pc:sldMk cId="2146723780" sldId="280"/>
            <ac:picMk id="3076" creationId="{8B560C8B-8BC8-470D-B29C-016DAC9FF8F5}"/>
          </ac:picMkLst>
        </pc:picChg>
      </pc:sldChg>
      <pc:sldChg chg="addSp delSp modSp add mod">
        <pc:chgData name="Axel Noé Márquez Rosas" userId="c01e6efd-675a-4c0a-9af8-002143c16bfd" providerId="ADAL" clId="{C91A2C6A-3576-4EC5-91D0-8FEE52AB6D09}" dt="2023-05-04T05:30:19.413" v="1599" actId="1076"/>
        <pc:sldMkLst>
          <pc:docMk/>
          <pc:sldMk cId="1144973475" sldId="281"/>
        </pc:sldMkLst>
        <pc:spChg chg="mod">
          <ac:chgData name="Axel Noé Márquez Rosas" userId="c01e6efd-675a-4c0a-9af8-002143c16bfd" providerId="ADAL" clId="{C91A2C6A-3576-4EC5-91D0-8FEE52AB6D09}" dt="2023-05-04T05:19:55.410" v="1295" actId="20577"/>
          <ac:spMkLst>
            <pc:docMk/>
            <pc:sldMk cId="1144973475" sldId="281"/>
            <ac:spMk id="2" creationId="{921633EB-7DCB-4DDC-80AF-C885A3EE1245}"/>
          </ac:spMkLst>
        </pc:spChg>
        <pc:spChg chg="mod">
          <ac:chgData name="Axel Noé Márquez Rosas" userId="c01e6efd-675a-4c0a-9af8-002143c16bfd" providerId="ADAL" clId="{C91A2C6A-3576-4EC5-91D0-8FEE52AB6D09}" dt="2023-05-04T05:21:51.148" v="1546" actId="20577"/>
          <ac:spMkLst>
            <pc:docMk/>
            <pc:sldMk cId="1144973475" sldId="281"/>
            <ac:spMk id="10" creationId="{A1DB4890-694D-42D4-98E7-F8E59B11B679}"/>
          </ac:spMkLst>
        </pc:spChg>
        <pc:picChg chg="add mod">
          <ac:chgData name="Axel Noé Márquez Rosas" userId="c01e6efd-675a-4c0a-9af8-002143c16bfd" providerId="ADAL" clId="{C91A2C6A-3576-4EC5-91D0-8FEE52AB6D09}" dt="2023-05-04T05:24:41.362" v="1571" actId="1076"/>
          <ac:picMkLst>
            <pc:docMk/>
            <pc:sldMk cId="1144973475" sldId="281"/>
            <ac:picMk id="7" creationId="{A3A00629-D3E4-4D46-9DEC-677CDB59EB65}"/>
          </ac:picMkLst>
        </pc:picChg>
        <pc:picChg chg="del">
          <ac:chgData name="Axel Noé Márquez Rosas" userId="c01e6efd-675a-4c0a-9af8-002143c16bfd" providerId="ADAL" clId="{C91A2C6A-3576-4EC5-91D0-8FEE52AB6D09}" dt="2023-05-04T05:20:08.160" v="1296" actId="478"/>
          <ac:picMkLst>
            <pc:docMk/>
            <pc:sldMk cId="1144973475" sldId="281"/>
            <ac:picMk id="8" creationId="{73D45203-7C23-445A-B6A8-2BEF748C94BA}"/>
          </ac:picMkLst>
        </pc:picChg>
        <pc:picChg chg="del">
          <ac:chgData name="Axel Noé Márquez Rosas" userId="c01e6efd-675a-4c0a-9af8-002143c16bfd" providerId="ADAL" clId="{C91A2C6A-3576-4EC5-91D0-8FEE52AB6D09}" dt="2023-05-04T05:20:08.696" v="1297" actId="478"/>
          <ac:picMkLst>
            <pc:docMk/>
            <pc:sldMk cId="1144973475" sldId="281"/>
            <ac:picMk id="9" creationId="{1A5A0FF3-AC50-4D2D-AB5B-8A3DAB99F47E}"/>
          </ac:picMkLst>
        </pc:picChg>
        <pc:picChg chg="add mod">
          <ac:chgData name="Axel Noé Márquez Rosas" userId="c01e6efd-675a-4c0a-9af8-002143c16bfd" providerId="ADAL" clId="{C91A2C6A-3576-4EC5-91D0-8FEE52AB6D09}" dt="2023-05-04T05:30:18.034" v="1598" actId="1076"/>
          <ac:picMkLst>
            <pc:docMk/>
            <pc:sldMk cId="1144973475" sldId="281"/>
            <ac:picMk id="11" creationId="{0D5341A3-94F9-43D5-AC65-8D9CFAA9D168}"/>
          </ac:picMkLst>
        </pc:picChg>
        <pc:picChg chg="del">
          <ac:chgData name="Axel Noé Márquez Rosas" userId="c01e6efd-675a-4c0a-9af8-002143c16bfd" providerId="ADAL" clId="{C91A2C6A-3576-4EC5-91D0-8FEE52AB6D09}" dt="2023-05-04T05:20:09.093" v="1298" actId="478"/>
          <ac:picMkLst>
            <pc:docMk/>
            <pc:sldMk cId="1144973475" sldId="281"/>
            <ac:picMk id="3076" creationId="{8B560C8B-8BC8-470D-B29C-016DAC9FF8F5}"/>
          </ac:picMkLst>
        </pc:picChg>
        <pc:picChg chg="add del">
          <ac:chgData name="Axel Noé Márquez Rosas" userId="c01e6efd-675a-4c0a-9af8-002143c16bfd" providerId="ADAL" clId="{C91A2C6A-3576-4EC5-91D0-8FEE52AB6D09}" dt="2023-05-04T05:23:34.644" v="1555"/>
          <ac:picMkLst>
            <pc:docMk/>
            <pc:sldMk cId="1144973475" sldId="281"/>
            <ac:picMk id="4098" creationId="{9EA142BA-8C33-4C2C-ABA2-2EAFB54007A8}"/>
          </ac:picMkLst>
        </pc:picChg>
        <pc:picChg chg="add del mod">
          <ac:chgData name="Axel Noé Márquez Rosas" userId="c01e6efd-675a-4c0a-9af8-002143c16bfd" providerId="ADAL" clId="{C91A2C6A-3576-4EC5-91D0-8FEE52AB6D09}" dt="2023-05-04T05:24:11.374" v="1559"/>
          <ac:picMkLst>
            <pc:docMk/>
            <pc:sldMk cId="1144973475" sldId="281"/>
            <ac:picMk id="4100" creationId="{BD6A3B2A-93FA-4F13-BC68-7C953C6026CB}"/>
          </ac:picMkLst>
        </pc:picChg>
        <pc:picChg chg="add mod">
          <ac:chgData name="Axel Noé Márquez Rosas" userId="c01e6efd-675a-4c0a-9af8-002143c16bfd" providerId="ADAL" clId="{C91A2C6A-3576-4EC5-91D0-8FEE52AB6D09}" dt="2023-05-04T05:30:19.413" v="1599" actId="1076"/>
          <ac:picMkLst>
            <pc:docMk/>
            <pc:sldMk cId="1144973475" sldId="281"/>
            <ac:picMk id="4102" creationId="{FF7AF6F4-C95E-4A99-8EFB-8BB0DAAD21B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 Id="rId4"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rtlCol="0"/>
        <a:lstStyle/>
        <a:p>
          <a:pPr rtl="0"/>
          <a:r>
            <a:rPr lang="es-MX" noProof="0"/>
            <a:t>Pitido</a:t>
          </a:r>
        </a:p>
      </dgm:t>
    </dgm:pt>
    <dgm:pt modelId="{9617668C-C38C-4017-8DDF-37855B15D110}" type="parTrans" cxnId="{C4BA385D-31ED-40EF-A5D6-98DFBA64E71A}">
      <dgm:prSet/>
      <dgm:spPr/>
      <dgm:t>
        <a:bodyPr rtlCol="0"/>
        <a:lstStyle/>
        <a:p>
          <a:pPr rtl="0"/>
          <a:endParaRPr lang="es-MX" noProof="0"/>
        </a:p>
      </dgm:t>
    </dgm:pt>
    <dgm:pt modelId="{0C95B389-AC0C-4055-9AA3-38815EFC8B0A}" type="sibTrans" cxnId="{C4BA385D-31ED-40EF-A5D6-98DFBA64E71A}">
      <dgm:prSet/>
      <dgm:spPr/>
      <dgm:t>
        <a:bodyPr rtlCol="0"/>
        <a:lstStyle/>
        <a:p>
          <a:pPr rtl="0"/>
          <a:endParaRPr lang="es-MX" noProof="0"/>
        </a:p>
      </dgm:t>
    </dgm:pt>
    <dgm:pt modelId="{91A66877-AC1C-46D9-BF2C-6024B638DEA9}">
      <dgm:prSet phldrT="[Text]"/>
      <dgm:spPr/>
      <dgm:t>
        <a:bodyPr rtlCol="0"/>
        <a:lstStyle/>
        <a:p>
          <a:pPr rtl="0"/>
          <a:r>
            <a:rPr lang="es-MX" noProof="0"/>
            <a:t>LED</a:t>
          </a:r>
        </a:p>
      </dgm:t>
    </dgm:pt>
    <dgm:pt modelId="{913FED05-DF41-48A7-B1F8-81937A468EF9}" type="parTrans" cxnId="{7F0DAB6F-9257-4F2D-B31A-3418F73F6952}">
      <dgm:prSet/>
      <dgm:spPr/>
      <dgm:t>
        <a:bodyPr rtlCol="0"/>
        <a:lstStyle/>
        <a:p>
          <a:pPr rtl="0"/>
          <a:endParaRPr lang="es-MX" noProof="0"/>
        </a:p>
      </dgm:t>
    </dgm:pt>
    <dgm:pt modelId="{BFCE4A28-C381-46FF-935A-B11534EF7D87}" type="sibTrans" cxnId="{7F0DAB6F-9257-4F2D-B31A-3418F73F6952}">
      <dgm:prSet/>
      <dgm:spPr/>
      <dgm:t>
        <a:bodyPr rtlCol="0"/>
        <a:lstStyle/>
        <a:p>
          <a:pPr rtl="0"/>
          <a:endParaRPr lang="es-MX" noProof="0"/>
        </a:p>
      </dgm:t>
    </dgm:pt>
    <dgm:pt modelId="{76CC3289-2662-43F0-A3C6-BA04A135F08C}">
      <dgm:prSet phldrT="[Text]"/>
      <dgm:spPr/>
      <dgm:t>
        <a:bodyPr rtlCol="0"/>
        <a:lstStyle/>
        <a:p>
          <a:pPr rtl="0"/>
          <a:r>
            <a:rPr lang="es-MX" noProof="0"/>
            <a:t>Tarjeta de verificación</a:t>
          </a:r>
        </a:p>
      </dgm:t>
    </dgm:pt>
    <dgm:pt modelId="{D46DB4DA-1442-4ECE-89FE-BBB1E3489E3D}" type="parTrans" cxnId="{0400886E-8A1A-44C2-95A7-DB0EF4911494}">
      <dgm:prSet/>
      <dgm:spPr/>
      <dgm:t>
        <a:bodyPr rtlCol="0"/>
        <a:lstStyle/>
        <a:p>
          <a:pPr rtl="0"/>
          <a:endParaRPr lang="es-MX" noProof="0"/>
        </a:p>
      </dgm:t>
    </dgm:pt>
    <dgm:pt modelId="{FA28C9D6-476E-43CD-BA23-D6D990FD78D0}" type="sibTrans" cxnId="{0400886E-8A1A-44C2-95A7-DB0EF4911494}">
      <dgm:prSet/>
      <dgm:spPr/>
      <dgm:t>
        <a:bodyPr rtlCol="0"/>
        <a:lstStyle/>
        <a:p>
          <a:pPr rtl="0"/>
          <a:endParaRPr lang="es-MX" noProof="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custLinFactNeighborX="8720" custLinFactNeighborY="-7378"/>
      <dgm:spPr>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6000" r="-16000"/>
          </a:stretch>
        </a:blipFill>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rtlCol="0"/>
        <a:lstStyle/>
        <a:p>
          <a:pPr>
            <a:lnSpc>
              <a:spcPct val="100000"/>
            </a:lnSpc>
          </a:pPr>
          <a:r>
            <a:rPr lang="es-MX" noProof="0"/>
            <a:t>GRUB</a:t>
          </a:r>
        </a:p>
      </dgm:t>
    </dgm:pt>
    <dgm:pt modelId="{9617668C-C38C-4017-8DDF-37855B15D110}" type="parTrans" cxnId="{C4BA385D-31ED-40EF-A5D6-98DFBA64E71A}">
      <dgm:prSet/>
      <dgm:spPr/>
      <dgm:t>
        <a:bodyPr rtlCol="0"/>
        <a:lstStyle/>
        <a:p>
          <a:pPr rtl="0"/>
          <a:endParaRPr lang="es-MX" noProof="0"/>
        </a:p>
      </dgm:t>
    </dgm:pt>
    <dgm:pt modelId="{0C95B389-AC0C-4055-9AA3-38815EFC8B0A}" type="sibTrans" cxnId="{C4BA385D-31ED-40EF-A5D6-98DFBA64E71A}">
      <dgm:prSet/>
      <dgm:spPr/>
      <dgm:t>
        <a:bodyPr rtlCol="0"/>
        <a:lstStyle/>
        <a:p>
          <a:pPr rtl="0"/>
          <a:endParaRPr lang="es-MX" noProof="0"/>
        </a:p>
      </dgm:t>
    </dgm:pt>
    <dgm:pt modelId="{91A66877-AC1C-46D9-BF2C-6024B638DEA9}">
      <dgm:prSet phldrT="[Text]"/>
      <dgm:spPr/>
      <dgm:t>
        <a:bodyPr rtlCol="0"/>
        <a:lstStyle/>
        <a:p>
          <a:pPr>
            <a:lnSpc>
              <a:spcPct val="100000"/>
            </a:lnSpc>
          </a:pPr>
          <a:r>
            <a:rPr lang="es-MX" noProof="0"/>
            <a:t>LILO</a:t>
          </a:r>
        </a:p>
      </dgm:t>
    </dgm:pt>
    <dgm:pt modelId="{913FED05-DF41-48A7-B1F8-81937A468EF9}" type="parTrans" cxnId="{7F0DAB6F-9257-4F2D-B31A-3418F73F6952}">
      <dgm:prSet/>
      <dgm:spPr/>
      <dgm:t>
        <a:bodyPr rtlCol="0"/>
        <a:lstStyle/>
        <a:p>
          <a:pPr rtl="0"/>
          <a:endParaRPr lang="es-MX" noProof="0"/>
        </a:p>
      </dgm:t>
    </dgm:pt>
    <dgm:pt modelId="{BFCE4A28-C381-46FF-935A-B11534EF7D87}" type="sibTrans" cxnId="{7F0DAB6F-9257-4F2D-B31A-3418F73F6952}">
      <dgm:prSet/>
      <dgm:spPr/>
      <dgm:t>
        <a:bodyPr rtlCol="0"/>
        <a:lstStyle/>
        <a:p>
          <a:pPr rtl="0"/>
          <a:endParaRPr lang="es-MX" noProof="0"/>
        </a:p>
      </dgm:t>
    </dgm:pt>
    <dgm:pt modelId="{76CC3289-2662-43F0-A3C6-BA04A135F08C}">
      <dgm:prSet phldrT="[Text]"/>
      <dgm:spPr/>
      <dgm:t>
        <a:bodyPr rtlCol="0"/>
        <a:lstStyle/>
        <a:p>
          <a:pPr>
            <a:lnSpc>
              <a:spcPct val="100000"/>
            </a:lnSpc>
          </a:pPr>
          <a:r>
            <a:rPr lang="es-MX" noProof="0" err="1"/>
            <a:t>Win</a:t>
          </a:r>
          <a:r>
            <a:rPr lang="es-MX" noProof="0"/>
            <a:t> </a:t>
          </a:r>
          <a:r>
            <a:rPr lang="es-MX" noProof="0" err="1"/>
            <a:t>Boot</a:t>
          </a:r>
          <a:r>
            <a:rPr lang="es-MX" noProof="0"/>
            <a:t> Manager</a:t>
          </a:r>
        </a:p>
      </dgm:t>
    </dgm:pt>
    <dgm:pt modelId="{D46DB4DA-1442-4ECE-89FE-BBB1E3489E3D}" type="parTrans" cxnId="{0400886E-8A1A-44C2-95A7-DB0EF4911494}">
      <dgm:prSet/>
      <dgm:spPr/>
      <dgm:t>
        <a:bodyPr rtlCol="0"/>
        <a:lstStyle/>
        <a:p>
          <a:pPr rtl="0"/>
          <a:endParaRPr lang="es-MX" noProof="0"/>
        </a:p>
      </dgm:t>
    </dgm:pt>
    <dgm:pt modelId="{FA28C9D6-476E-43CD-BA23-D6D990FD78D0}" type="sibTrans" cxnId="{0400886E-8A1A-44C2-95A7-DB0EF4911494}">
      <dgm:prSet/>
      <dgm:spPr/>
      <dgm:t>
        <a:bodyPr rtlCol="0"/>
        <a:lstStyle/>
        <a:p>
          <a:pPr rtl="0"/>
          <a:endParaRPr lang="es-MX" noProof="0"/>
        </a:p>
      </dgm:t>
    </dgm:pt>
    <dgm:pt modelId="{2FE2D57A-2C27-4FA4-9A92-BCDF73150928}">
      <dgm:prSet phldrT="[Text]"/>
      <dgm:spPr/>
      <dgm:t>
        <a:bodyPr rtlCol="0"/>
        <a:lstStyle/>
        <a:p>
          <a:pPr>
            <a:lnSpc>
              <a:spcPct val="100000"/>
            </a:lnSpc>
          </a:pPr>
          <a:r>
            <a:rPr lang="es-MX" noProof="0"/>
            <a:t>EFI </a:t>
          </a:r>
          <a:r>
            <a:rPr lang="es-MX" noProof="0" err="1"/>
            <a:t>Boot</a:t>
          </a:r>
          <a:r>
            <a:rPr lang="es-MX" noProof="0"/>
            <a:t> Manager</a:t>
          </a:r>
        </a:p>
      </dgm:t>
    </dgm:pt>
    <dgm:pt modelId="{80E68F90-C189-4C21-8660-DD6BD64869CF}" type="parTrans" cxnId="{0BABADAB-14A6-4ACC-A6AB-19734BBE5C83}">
      <dgm:prSet/>
      <dgm:spPr/>
      <dgm:t>
        <a:bodyPr/>
        <a:lstStyle/>
        <a:p>
          <a:endParaRPr lang="es-MX"/>
        </a:p>
      </dgm:t>
    </dgm:pt>
    <dgm:pt modelId="{3FCD4211-B4B6-443F-AF22-6E2F1491EDBC}" type="sibTrans" cxnId="{0BABADAB-14A6-4ACC-A6AB-19734BBE5C83}">
      <dgm:prSet/>
      <dgm:spPr/>
      <dgm:t>
        <a:bodyPr/>
        <a:lstStyle/>
        <a:p>
          <a:endParaRPr lang="es-MX"/>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4" custScaleX="204339" custScaleY="181275" custLinFactNeighborX="8720" custLinFactNeighborY="-7378"/>
      <dgm:spPr>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8000" r="-38000"/>
          </a:stretch>
        </a:blipFill>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4" custLinFactNeighborY="4318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4" custScaleX="187204" custScaleY="188542" custLinFactNeighborX="3650" custLinFactNeighborY="-2832"/>
      <dgm:spPr>
        <a:blipFill>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40000" r="-40000"/>
          </a:stretch>
        </a:blipFill>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4" custLinFactNeighborY="48516">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4" custScaleX="222180" custScaleY="192381"/>
      <dgm:spPr>
        <a:blipFill>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9000" r="-39000"/>
          </a:stretch>
        </a:blipFill>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4" custLinFactNeighborX="411" custLinFactNeighborY="39072">
        <dgm:presLayoutVars>
          <dgm:chMax val="1"/>
          <dgm:chPref val="1"/>
        </dgm:presLayoutVars>
      </dgm:prSet>
      <dgm:spPr/>
    </dgm:pt>
    <dgm:pt modelId="{B66E2F90-4C4A-44E2-8986-B68EF1695F1B}" type="pres">
      <dgm:prSet presAssocID="{FA28C9D6-476E-43CD-BA23-D6D990FD78D0}" presName="sibTrans" presStyleCnt="0"/>
      <dgm:spPr/>
    </dgm:pt>
    <dgm:pt modelId="{C72E360B-A305-4F35-854A-32E264DFED3D}" type="pres">
      <dgm:prSet presAssocID="{2FE2D57A-2C27-4FA4-9A92-BCDF73150928}" presName="compNode" presStyleCnt="0"/>
      <dgm:spPr/>
    </dgm:pt>
    <dgm:pt modelId="{D59A0AE7-2F2B-4B17-939C-7BD4BDFAE94B}" type="pres">
      <dgm:prSet presAssocID="{2FE2D57A-2C27-4FA4-9A92-BCDF73150928}" presName="iconRect" presStyleLbl="node1" presStyleIdx="3" presStyleCnt="4" custScaleX="206060" custScaleY="161744"/>
      <dgm:spPr>
        <a:blipFill>
          <a:blip xmlns:r="http://schemas.openxmlformats.org/officeDocument/2006/relationships" r:embed="rId4">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6000" r="-16000"/>
          </a:stretch>
        </a:blipFill>
      </dgm:spPr>
    </dgm:pt>
    <dgm:pt modelId="{1B984E29-0F39-43AB-9466-ECCF6EC5C0C5}" type="pres">
      <dgm:prSet presAssocID="{2FE2D57A-2C27-4FA4-9A92-BCDF73150928}" presName="spaceRect" presStyleCnt="0"/>
      <dgm:spPr/>
    </dgm:pt>
    <dgm:pt modelId="{8F08E762-FC69-4764-8D91-895300C0B253}" type="pres">
      <dgm:prSet presAssocID="{2FE2D57A-2C27-4FA4-9A92-BCDF73150928}" presName="textRect" presStyleLbl="revTx" presStyleIdx="3" presStyleCnt="4" custLinFactNeighborX="1232" custLinFactNeighborY="5041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C49BEF48-F332-4C71-A480-169C3B68302F}" type="presOf" srcId="{2FE2D57A-2C27-4FA4-9A92-BCDF73150928}" destId="{8F08E762-FC69-4764-8D91-895300C0B253}"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0BABADAB-14A6-4ACC-A6AB-19734BBE5C83}" srcId="{7D9C16A6-8C48-4165-8DAF-8C957C12A8FA}" destId="{2FE2D57A-2C27-4FA4-9A92-BCDF73150928}" srcOrd="3" destOrd="0" parTransId="{80E68F90-C189-4C21-8660-DD6BD64869CF}" sibTransId="{3FCD4211-B4B6-443F-AF22-6E2F1491EDBC}"/>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 modelId="{B8F87AB6-51DD-41E5-AF25-B798218257A0}" type="presParOf" srcId="{8994D886-A75F-411A-A9D7-D31991FF12BD}" destId="{B66E2F90-4C4A-44E2-8986-B68EF1695F1B}" srcOrd="5" destOrd="0" presId="urn:microsoft.com/office/officeart/2018/2/layout/IconLabelList"/>
    <dgm:cxn modelId="{570FD11B-789D-4013-9C9A-4365B6E0578D}" type="presParOf" srcId="{8994D886-A75F-411A-A9D7-D31991FF12BD}" destId="{C72E360B-A305-4F35-854A-32E264DFED3D}" srcOrd="6" destOrd="0" presId="urn:microsoft.com/office/officeart/2018/2/layout/IconLabelList"/>
    <dgm:cxn modelId="{FA0C4EF3-C845-4E0A-97ED-DFBE159090E7}" type="presParOf" srcId="{C72E360B-A305-4F35-854A-32E264DFED3D}" destId="{D59A0AE7-2F2B-4B17-939C-7BD4BDFAE94B}" srcOrd="0" destOrd="0" presId="urn:microsoft.com/office/officeart/2018/2/layout/IconLabelList"/>
    <dgm:cxn modelId="{F0CC8CF9-3348-48B1-AA5E-6B11872ACFE4}" type="presParOf" srcId="{C72E360B-A305-4F35-854A-32E264DFED3D}" destId="{1B984E29-0F39-43AB-9466-ECCF6EC5C0C5}" srcOrd="1" destOrd="0" presId="urn:microsoft.com/office/officeart/2018/2/layout/IconLabelList"/>
    <dgm:cxn modelId="{3DC8C40E-06D6-47FC-A1EF-815882D458E6}" type="presParOf" srcId="{C72E360B-A305-4F35-854A-32E264DFED3D}" destId="{8F08E762-FC69-4764-8D91-895300C0B25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s-MX" noProof="0" dirty="0"/>
            <a:t>Ubuntu</a:t>
          </a:r>
        </a:p>
      </dgm:t>
    </dgm:pt>
    <dgm:pt modelId="{720680DC-AAA4-4434-A582-60EBCC5BA355}" type="parTrans" cxnId="{0B5DAE5F-BCDC-4BF7-A6E7-CF856886A64D}">
      <dgm:prSet/>
      <dgm:spPr/>
      <dgm:t>
        <a:bodyPr rtlCol="0"/>
        <a:lstStyle/>
        <a:p>
          <a:pPr rtl="0"/>
          <a:endParaRPr lang="es-MX" noProof="0"/>
        </a:p>
      </dgm:t>
    </dgm:pt>
    <dgm:pt modelId="{CA077D98-8478-47EA-B6A9-99ACE60C64D4}" type="sibTrans" cxnId="{0B5DAE5F-BCDC-4BF7-A6E7-CF856886A64D}">
      <dgm:prSet/>
      <dgm:spPr/>
      <dgm:t>
        <a:bodyPr rtlCol="0"/>
        <a:lstStyle/>
        <a:p>
          <a:pPr rtl="0"/>
          <a:endParaRPr lang="es-MX" noProof="0"/>
        </a:p>
      </dgm:t>
    </dgm:pt>
    <dgm:pt modelId="{0BEF68B8-1228-47BB-83B5-7B9CD1E3F84E}">
      <dgm:prSet phldrT="[Text]"/>
      <dgm:spPr/>
      <dgm:t>
        <a:bodyPr rtlCol="0"/>
        <a:lstStyle/>
        <a:p>
          <a:pPr rtl="0">
            <a:lnSpc>
              <a:spcPct val="100000"/>
            </a:lnSpc>
          </a:pPr>
          <a:r>
            <a:rPr lang="es-MX" noProof="0" dirty="0"/>
            <a:t>Windows</a:t>
          </a:r>
        </a:p>
      </dgm:t>
    </dgm:pt>
    <dgm:pt modelId="{ED3A4BC2-B75A-4952-A38B-A42B5995DF05}" type="parTrans" cxnId="{EDEF4F82-1237-4639-A0F7-385C1897CE66}">
      <dgm:prSet/>
      <dgm:spPr/>
      <dgm:t>
        <a:bodyPr rtlCol="0"/>
        <a:lstStyle/>
        <a:p>
          <a:pPr rtl="0"/>
          <a:endParaRPr lang="es-MX" noProof="0"/>
        </a:p>
      </dgm:t>
    </dgm:pt>
    <dgm:pt modelId="{FD949706-EDCC-4ADC-8EDF-8EDA49C92325}" type="sibTrans" cxnId="{EDEF4F82-1237-4639-A0F7-385C1897CE66}">
      <dgm:prSet/>
      <dgm:spPr/>
      <dgm:t>
        <a:bodyPr rtlCol="0"/>
        <a:lstStyle/>
        <a:p>
          <a:pPr rtl="0"/>
          <a:endParaRPr lang="es-MX" noProof="0"/>
        </a:p>
      </dgm:t>
    </dgm:pt>
    <dgm:pt modelId="{5605D28D-2CE6-4513-8566-952984E21E14}">
      <dgm:prSet phldrT="[Text]"/>
      <dgm:spPr/>
      <dgm:t>
        <a:bodyPr rtlCol="0"/>
        <a:lstStyle/>
        <a:p>
          <a:pPr rtl="0">
            <a:lnSpc>
              <a:spcPct val="100000"/>
            </a:lnSpc>
          </a:pPr>
          <a:r>
            <a:rPr lang="es-MX" noProof="0" dirty="0"/>
            <a:t>macOS</a:t>
          </a:r>
        </a:p>
      </dgm:t>
    </dgm:pt>
    <dgm:pt modelId="{EB15AB98-362B-4E70-A3DA-995FC3E8BA79}" type="parTrans" cxnId="{FAF3F884-F0CF-440F-8CB1-B7648AB1B138}">
      <dgm:prSet/>
      <dgm:spPr/>
      <dgm:t>
        <a:bodyPr rtlCol="0"/>
        <a:lstStyle/>
        <a:p>
          <a:pPr rtl="0"/>
          <a:endParaRPr lang="es-MX" noProof="0"/>
        </a:p>
      </dgm:t>
    </dgm:pt>
    <dgm:pt modelId="{823D1971-2C4D-4EC5-A874-2F463DE37109}" type="sibTrans" cxnId="{FAF3F884-F0CF-440F-8CB1-B7648AB1B138}">
      <dgm:prSet/>
      <dgm:spPr/>
      <dgm:t>
        <a:bodyPr rtlCol="0"/>
        <a:lstStyle/>
        <a:p>
          <a:pPr rtl="0"/>
          <a:endParaRPr lang="es-MX" noProof="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649701" y="387933"/>
          <a:ext cx="2285995" cy="2285995"/>
        </a:xfrm>
        <a:prstGeom prst="rect">
          <a:avLst/>
        </a:prstGeom>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90000"/>
            </a:lnSpc>
            <a:spcBef>
              <a:spcPct val="0"/>
            </a:spcBef>
            <a:spcAft>
              <a:spcPct val="35000"/>
            </a:spcAft>
            <a:buNone/>
          </a:pPr>
          <a:r>
            <a:rPr lang="es-MX" sz="2800" kern="1200" noProof="0"/>
            <a:t>Pitido</a:t>
          </a:r>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7000" r="-17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90000"/>
            </a:lnSpc>
            <a:spcBef>
              <a:spcPct val="0"/>
            </a:spcBef>
            <a:spcAft>
              <a:spcPct val="35000"/>
            </a:spcAft>
            <a:buNone/>
          </a:pPr>
          <a:r>
            <a:rPr lang="es-MX" sz="2800" kern="1200" noProof="0"/>
            <a:t>LED</a:t>
          </a:r>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6000" r="-16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90000"/>
            </a:lnSpc>
            <a:spcBef>
              <a:spcPct val="0"/>
            </a:spcBef>
            <a:spcAft>
              <a:spcPct val="35000"/>
            </a:spcAft>
            <a:buNone/>
          </a:pPr>
          <a:r>
            <a:rPr lang="es-MX" sz="2800" kern="1200" noProof="0"/>
            <a:t>Tarjeta de verificación</a:t>
          </a:r>
        </a:p>
      </dsp:txBody>
      <dsp:txXfrm>
        <a:off x="7628474" y="274626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81191" y="634556"/>
          <a:ext cx="2178478" cy="1932590"/>
        </a:xfrm>
        <a:prstGeom prst="rect">
          <a:avLst/>
        </a:prstGeom>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8000" r="-38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92899" y="2838908"/>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pPr>
          <a:r>
            <a:rPr lang="es-MX" sz="2400" kern="1200" noProof="0"/>
            <a:t>GRUB</a:t>
          </a:r>
        </a:p>
      </dsp:txBody>
      <dsp:txXfrm>
        <a:off x="92899" y="2838908"/>
        <a:ext cx="2369132" cy="720000"/>
      </dsp:txXfrm>
    </dsp:sp>
    <dsp:sp modelId="{CE9DF0E8-B0DE-4E1E-9FF4-6006AD8428DB}">
      <dsp:nvSpPr>
        <dsp:cNvPr id="0" name=""/>
        <dsp:cNvSpPr/>
      </dsp:nvSpPr>
      <dsp:spPr>
        <a:xfrm>
          <a:off x="3102209" y="663653"/>
          <a:ext cx="1995800" cy="2010064"/>
        </a:xfrm>
        <a:prstGeom prst="rect">
          <a:avLst/>
        </a:prstGeom>
        <a:blipFill>
          <a:blip xmlns:r="http://schemas.openxmlformats.org/officeDocument/2006/relationships" r:embed="rId2">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40000" r="-40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2876630" y="2896674"/>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pPr>
          <a:r>
            <a:rPr lang="es-MX" sz="2400" kern="1200" noProof="0"/>
            <a:t>LILO</a:t>
          </a:r>
        </a:p>
      </dsp:txBody>
      <dsp:txXfrm>
        <a:off x="2876630" y="2896674"/>
        <a:ext cx="2369132" cy="720000"/>
      </dsp:txXfrm>
    </dsp:sp>
    <dsp:sp modelId="{6DB1FE51-13D0-4A38-AD6E-48D4371A1AF3}">
      <dsp:nvSpPr>
        <dsp:cNvPr id="0" name=""/>
        <dsp:cNvSpPr/>
      </dsp:nvSpPr>
      <dsp:spPr>
        <a:xfrm>
          <a:off x="5660586" y="683613"/>
          <a:ext cx="2368682" cy="2050992"/>
        </a:xfrm>
        <a:prstGeom prst="rect">
          <a:avLst/>
        </a:prstGeom>
        <a:blipFill>
          <a:blip xmlns:r="http://schemas.openxmlformats.org/officeDocument/2006/relationships" r:embed="rId3">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39000" r="-39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5670098" y="2838909"/>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pPr>
          <a:r>
            <a:rPr lang="es-MX" sz="2400" kern="1200" noProof="0" err="1"/>
            <a:t>Win</a:t>
          </a:r>
          <a:r>
            <a:rPr lang="es-MX" sz="2400" kern="1200" noProof="0"/>
            <a:t> </a:t>
          </a:r>
          <a:r>
            <a:rPr lang="es-MX" sz="2400" kern="1200" noProof="0" err="1"/>
            <a:t>Boot</a:t>
          </a:r>
          <a:r>
            <a:rPr lang="es-MX" sz="2400" kern="1200" noProof="0"/>
            <a:t> Manager</a:t>
          </a:r>
        </a:p>
      </dsp:txBody>
      <dsp:txXfrm>
        <a:off x="5670098" y="2838909"/>
        <a:ext cx="2369132" cy="720000"/>
      </dsp:txXfrm>
    </dsp:sp>
    <dsp:sp modelId="{D59A0AE7-2F2B-4B17-939C-7BD4BDFAE94B}">
      <dsp:nvSpPr>
        <dsp:cNvPr id="0" name=""/>
        <dsp:cNvSpPr/>
      </dsp:nvSpPr>
      <dsp:spPr>
        <a:xfrm>
          <a:off x="8530246" y="765269"/>
          <a:ext cx="2196825" cy="1724368"/>
        </a:xfrm>
        <a:prstGeom prst="rect">
          <a:avLst/>
        </a:prstGeom>
        <a:blipFill>
          <a:blip xmlns:r="http://schemas.openxmlformats.org/officeDocument/2006/relationships" r:embed="rId4">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6000" r="-16000"/>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08E762-FC69-4764-8D91-895300C0B253}">
      <dsp:nvSpPr>
        <dsp:cNvPr id="0" name=""/>
        <dsp:cNvSpPr/>
      </dsp:nvSpPr>
      <dsp:spPr>
        <a:xfrm>
          <a:off x="8473280" y="2838908"/>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pPr>
          <a:r>
            <a:rPr lang="es-MX" sz="2400" kern="1200" noProof="0"/>
            <a:t>EFI </a:t>
          </a:r>
          <a:r>
            <a:rPr lang="es-MX" sz="2400" kern="1200" noProof="0" err="1"/>
            <a:t>Boot</a:t>
          </a:r>
          <a:r>
            <a:rPr lang="es-MX" sz="2400" kern="1200" noProof="0"/>
            <a:t> Manager</a:t>
          </a:r>
        </a:p>
      </dsp:txBody>
      <dsp:txXfrm>
        <a:off x="8473280" y="2838908"/>
        <a:ext cx="236913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s-MX" sz="3500" kern="1200" noProof="0" dirty="0"/>
            <a:t>Ubuntu</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s-MX" sz="3500" kern="1200" noProof="0" dirty="0"/>
            <a:t>Windows</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rtlCol="0" anchor="ctr" anchorCtr="0">
          <a:noAutofit/>
        </a:bodyPr>
        <a:lstStyle/>
        <a:p>
          <a:pPr marL="0" lvl="0" indent="0" algn="l" defTabSz="1555750" rtl="0">
            <a:lnSpc>
              <a:spcPct val="100000"/>
            </a:lnSpc>
            <a:spcBef>
              <a:spcPct val="0"/>
            </a:spcBef>
            <a:spcAft>
              <a:spcPct val="35000"/>
            </a:spcAft>
            <a:buNone/>
          </a:pPr>
          <a:r>
            <a:rPr lang="es-MX" sz="3500" kern="1200" noProof="0" dirty="0"/>
            <a:t>macOS</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Ícono de lista de etiquetas"/>
  <dgm:desc val="Se usa para mostrar fragmentos no secuenciales o agrupados de información acompañados de elementos visuales relacionados. Funciona mejor con iconos o imágenes pequeñas con leyendas de texto brev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Ícono de lista de etiquetas"/>
  <dgm:desc val="Se usa para mostrar fragmentos no secuenciales o agrupados de información acompañados de elementos visuales relacionados. Funciona mejor con iconos o imágenes pequeñas con leyendas de texto brev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A675962-B91C-485F-82BA-AFFFD56C2049}" type="datetime1">
              <a:rPr lang="es-MX" smtClean="0"/>
              <a:t>03/05/2023</a:t>
            </a:fld>
            <a:endParaRPr lang="es-MX"/>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MX" smtClean="0"/>
              <a:t>‹Nº›</a:t>
            </a:fld>
            <a:endParaRPr lang="es-MX"/>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CAB0AAD-FDE6-4B91-9BBB-87BEBEEE1304}" type="datetime1">
              <a:rPr lang="es-MX" noProof="0" smtClean="0"/>
              <a:t>03/05/2023</a:t>
            </a:fld>
            <a:endParaRPr lang="es-MX"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MX" noProof="0" smtClean="0"/>
              <a:t>‹Nº›</a:t>
            </a:fld>
            <a:endParaRPr lang="es-MX"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a:t>
            </a:fld>
            <a:endParaRPr lang="es-MX"/>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16</a:t>
            </a:fld>
            <a:endParaRPr lang="es-MX"/>
          </a:p>
        </p:txBody>
      </p:sp>
    </p:spTree>
    <p:extLst>
      <p:ext uri="{BB962C8B-B14F-4D97-AF65-F5344CB8AC3E}">
        <p14:creationId xmlns:p14="http://schemas.microsoft.com/office/powerpoint/2010/main" val="167085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17</a:t>
            </a:fld>
            <a:endParaRPr lang="es-MX"/>
          </a:p>
        </p:txBody>
      </p:sp>
    </p:spTree>
    <p:extLst>
      <p:ext uri="{BB962C8B-B14F-4D97-AF65-F5344CB8AC3E}">
        <p14:creationId xmlns:p14="http://schemas.microsoft.com/office/powerpoint/2010/main" val="4070176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C6B3AB32-59DF-41F1-9618-EDFBF5049629}" type="slidenum">
              <a:rPr lang="es-MX" smtClean="0"/>
              <a:t>20</a:t>
            </a:fld>
            <a:endParaRPr lang="es-MX"/>
          </a:p>
        </p:txBody>
      </p:sp>
    </p:spTree>
    <p:extLst>
      <p:ext uri="{BB962C8B-B14F-4D97-AF65-F5344CB8AC3E}">
        <p14:creationId xmlns:p14="http://schemas.microsoft.com/office/powerpoint/2010/main" val="297230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C6B3AB32-59DF-41F1-9618-EDFBF5049629}" type="slidenum">
              <a:rPr lang="es-MX" smtClean="0"/>
              <a:t>21</a:t>
            </a:fld>
            <a:endParaRPr lang="es-MX"/>
          </a:p>
        </p:txBody>
      </p:sp>
    </p:spTree>
    <p:extLst>
      <p:ext uri="{BB962C8B-B14F-4D97-AF65-F5344CB8AC3E}">
        <p14:creationId xmlns:p14="http://schemas.microsoft.com/office/powerpoint/2010/main" val="223270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22</a:t>
            </a:fld>
            <a:endParaRPr lang="es-MX"/>
          </a:p>
        </p:txBody>
      </p:sp>
    </p:spTree>
    <p:extLst>
      <p:ext uri="{BB962C8B-B14F-4D97-AF65-F5344CB8AC3E}">
        <p14:creationId xmlns:p14="http://schemas.microsoft.com/office/powerpoint/2010/main" val="350511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C6B3AB32-59DF-41F1-9618-EDFBF5049629}" type="slidenum">
              <a:rPr lang="es-MX" smtClean="0"/>
              <a:t>23</a:t>
            </a:fld>
            <a:endParaRPr lang="es-MX"/>
          </a:p>
        </p:txBody>
      </p:sp>
    </p:spTree>
    <p:extLst>
      <p:ext uri="{BB962C8B-B14F-4D97-AF65-F5344CB8AC3E}">
        <p14:creationId xmlns:p14="http://schemas.microsoft.com/office/powerpoint/2010/main" val="291511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C6B3AB32-59DF-41F1-9618-EDFBF5049629}" type="slidenum">
              <a:rPr lang="es-MX" smtClean="0"/>
              <a:t>24</a:t>
            </a:fld>
            <a:endParaRPr lang="es-MX"/>
          </a:p>
        </p:txBody>
      </p:sp>
    </p:spTree>
    <p:extLst>
      <p:ext uri="{BB962C8B-B14F-4D97-AF65-F5344CB8AC3E}">
        <p14:creationId xmlns:p14="http://schemas.microsoft.com/office/powerpoint/2010/main" val="991776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25</a:t>
            </a:fld>
            <a:endParaRPr lang="es-MX"/>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6</a:t>
            </a:fld>
            <a:endParaRPr lang="es-MX"/>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7</a:t>
            </a:fld>
            <a:endParaRPr lang="es-MX"/>
          </a:p>
        </p:txBody>
      </p:sp>
    </p:spTree>
    <p:extLst>
      <p:ext uri="{BB962C8B-B14F-4D97-AF65-F5344CB8AC3E}">
        <p14:creationId xmlns:p14="http://schemas.microsoft.com/office/powerpoint/2010/main" val="68626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8</a:t>
            </a:fld>
            <a:endParaRPr lang="es-MX"/>
          </a:p>
        </p:txBody>
      </p:sp>
    </p:spTree>
    <p:extLst>
      <p:ext uri="{BB962C8B-B14F-4D97-AF65-F5344CB8AC3E}">
        <p14:creationId xmlns:p14="http://schemas.microsoft.com/office/powerpoint/2010/main" val="314928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9</a:t>
            </a:fld>
            <a:endParaRPr lang="es-MX"/>
          </a:p>
        </p:txBody>
      </p:sp>
    </p:spTree>
    <p:extLst>
      <p:ext uri="{BB962C8B-B14F-4D97-AF65-F5344CB8AC3E}">
        <p14:creationId xmlns:p14="http://schemas.microsoft.com/office/powerpoint/2010/main" val="105986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11</a:t>
            </a:fld>
            <a:endParaRPr lang="es-MX"/>
          </a:p>
        </p:txBody>
      </p:sp>
    </p:spTree>
    <p:extLst>
      <p:ext uri="{BB962C8B-B14F-4D97-AF65-F5344CB8AC3E}">
        <p14:creationId xmlns:p14="http://schemas.microsoft.com/office/powerpoint/2010/main" val="13216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13</a:t>
            </a:fld>
            <a:endParaRPr lang="es-MX"/>
          </a:p>
        </p:txBody>
      </p:sp>
    </p:spTree>
    <p:extLst>
      <p:ext uri="{BB962C8B-B14F-4D97-AF65-F5344CB8AC3E}">
        <p14:creationId xmlns:p14="http://schemas.microsoft.com/office/powerpoint/2010/main" val="227518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14</a:t>
            </a:fld>
            <a:endParaRPr lang="es-MX"/>
          </a:p>
        </p:txBody>
      </p:sp>
    </p:spTree>
    <p:extLst>
      <p:ext uri="{BB962C8B-B14F-4D97-AF65-F5344CB8AC3E}">
        <p14:creationId xmlns:p14="http://schemas.microsoft.com/office/powerpoint/2010/main" val="274014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MX" smtClean="0"/>
              <a:t>15</a:t>
            </a:fld>
            <a:endParaRPr lang="es-MX"/>
          </a:p>
        </p:txBody>
      </p:sp>
    </p:spTree>
    <p:extLst>
      <p:ext uri="{BB962C8B-B14F-4D97-AF65-F5344CB8AC3E}">
        <p14:creationId xmlns:p14="http://schemas.microsoft.com/office/powerpoint/2010/main" val="1045710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endParaRPr lang="es-MX" noProof="0"/>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MX"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20DEF857-DA8F-4439-98D4-119A7351E455}" type="datetime1">
              <a:rPr lang="es-MX" noProof="0" smtClean="0"/>
              <a:t>03/05/2023</a:t>
            </a:fld>
            <a:endParaRPr lang="es-MX"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MX"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endParaRPr lang="es-MX" noProof="0"/>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p:cNvSpPr>
            <a:spLocks noGrp="1"/>
          </p:cNvSpPr>
          <p:nvPr>
            <p:ph type="dt" sz="half" idx="10"/>
          </p:nvPr>
        </p:nvSpPr>
        <p:spPr/>
        <p:txBody>
          <a:bodyPr rtlCol="0"/>
          <a:lstStyle/>
          <a:p>
            <a:pPr rtl="0"/>
            <a:fld id="{BD0932E2-0636-48CC-883C-3BBC48C9B14E}" type="datetime1">
              <a:rPr lang="es-MX" noProof="0" smtClean="0"/>
              <a:t>03/05/2023</a:t>
            </a:fld>
            <a:endParaRPr lang="es-MX" noProof="0"/>
          </a:p>
        </p:txBody>
      </p:sp>
      <p:sp>
        <p:nvSpPr>
          <p:cNvPr id="5" name="Marcador de pie de página 4"/>
          <p:cNvSpPr>
            <a:spLocks noGrp="1"/>
          </p:cNvSpPr>
          <p:nvPr>
            <p:ph type="ftr" sz="quarter" idx="11"/>
          </p:nvPr>
        </p:nvSpPr>
        <p:spPr/>
        <p:txBody>
          <a:bodyPr rtlCol="0"/>
          <a:lstStyle/>
          <a:p>
            <a:pPr rtl="0"/>
            <a:endParaRPr lang="es-MX"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endParaRPr lang="es-MX" noProof="0"/>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43EA9BAE-AB85-46D2-8596-23E804B52F3A}" type="datetime1">
              <a:rPr lang="es-MX" noProof="0" smtClean="0"/>
              <a:t>03/05/2023</a:t>
            </a:fld>
            <a:endParaRPr lang="es-MX"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MX"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endParaRPr lang="es-MX" noProof="0"/>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p:cNvSpPr>
            <a:spLocks noGrp="1"/>
          </p:cNvSpPr>
          <p:nvPr>
            <p:ph type="dt" sz="half" idx="10"/>
          </p:nvPr>
        </p:nvSpPr>
        <p:spPr/>
        <p:txBody>
          <a:bodyPr rtlCol="0"/>
          <a:lstStyle/>
          <a:p>
            <a:pPr rtl="0"/>
            <a:fld id="{721131E1-3BD0-460E-BA82-FC23801633FC}" type="datetime1">
              <a:rPr lang="es-MX" noProof="0" smtClean="0"/>
              <a:t>03/05/2023</a:t>
            </a:fld>
            <a:endParaRPr lang="es-MX" noProof="0"/>
          </a:p>
        </p:txBody>
      </p:sp>
      <p:sp>
        <p:nvSpPr>
          <p:cNvPr id="5" name="Marcador de pie de página 4"/>
          <p:cNvSpPr>
            <a:spLocks noGrp="1"/>
          </p:cNvSpPr>
          <p:nvPr>
            <p:ph type="ftr" sz="quarter" idx="11"/>
          </p:nvPr>
        </p:nvSpPr>
        <p:spPr/>
        <p:txBody>
          <a:bodyPr rtlCol="0"/>
          <a:lstStyle/>
          <a:p>
            <a:pPr rtl="0"/>
            <a:endParaRPr lang="es-MX"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endParaRPr lang="es-MX" noProof="0"/>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MX"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66AD931A-E78D-42E6-B12F-6684BAA6AF27}" type="datetime1">
              <a:rPr lang="es-MX" noProof="0" smtClean="0"/>
              <a:t>03/05/2023</a:t>
            </a:fld>
            <a:endParaRPr lang="es-MX"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MX"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endParaRPr lang="es-MX" noProof="0"/>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fecha 4"/>
          <p:cNvSpPr>
            <a:spLocks noGrp="1"/>
          </p:cNvSpPr>
          <p:nvPr>
            <p:ph type="dt" sz="half" idx="10"/>
          </p:nvPr>
        </p:nvSpPr>
        <p:spPr/>
        <p:txBody>
          <a:bodyPr rtlCol="0"/>
          <a:lstStyle/>
          <a:p>
            <a:pPr rtl="0"/>
            <a:fld id="{2EB21643-1C8A-4D2C-BA22-463B171FBC68}" type="datetime1">
              <a:rPr lang="es-MX" noProof="0" smtClean="0"/>
              <a:t>03/05/2023</a:t>
            </a:fld>
            <a:endParaRPr lang="es-MX" noProof="0"/>
          </a:p>
        </p:txBody>
      </p:sp>
      <p:sp>
        <p:nvSpPr>
          <p:cNvPr id="6" name="Marcador de posición de pie de página 5"/>
          <p:cNvSpPr>
            <a:spLocks noGrp="1"/>
          </p:cNvSpPr>
          <p:nvPr>
            <p:ph type="ftr" sz="quarter" idx="11"/>
          </p:nvPr>
        </p:nvSpPr>
        <p:spPr/>
        <p:txBody>
          <a:bodyPr rtlCol="0"/>
          <a:lstStyle/>
          <a:p>
            <a:pPr rtl="0"/>
            <a:endParaRPr lang="es-MX"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endParaRPr lang="es-MX" noProof="0"/>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fecha 6"/>
          <p:cNvSpPr>
            <a:spLocks noGrp="1"/>
          </p:cNvSpPr>
          <p:nvPr>
            <p:ph type="dt" sz="half" idx="10"/>
          </p:nvPr>
        </p:nvSpPr>
        <p:spPr/>
        <p:txBody>
          <a:bodyPr rtlCol="0"/>
          <a:lstStyle/>
          <a:p>
            <a:pPr rtl="0"/>
            <a:fld id="{0B338924-A0A5-4959-B0C7-BF88A8B970C6}" type="datetime1">
              <a:rPr lang="es-MX" noProof="0" smtClean="0"/>
              <a:t>03/05/2023</a:t>
            </a:fld>
            <a:endParaRPr lang="es-MX" noProof="0"/>
          </a:p>
        </p:txBody>
      </p:sp>
      <p:sp>
        <p:nvSpPr>
          <p:cNvPr id="8" name="Marcador de pie de página 7"/>
          <p:cNvSpPr>
            <a:spLocks noGrp="1"/>
          </p:cNvSpPr>
          <p:nvPr>
            <p:ph type="ftr" sz="quarter" idx="11"/>
          </p:nvPr>
        </p:nvSpPr>
        <p:spPr/>
        <p:txBody>
          <a:bodyPr rtlCol="0"/>
          <a:lstStyle/>
          <a:p>
            <a:pPr rtl="0"/>
            <a:endParaRPr lang="es-MX"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BB896A21-D44E-4B50-9C1A-F3021CA46749}" type="datetime1">
              <a:rPr lang="es-MX" noProof="0" smtClean="0"/>
              <a:t>03/05/2023</a:t>
            </a:fld>
            <a:endParaRPr lang="es-MX" noProof="0"/>
          </a:p>
        </p:txBody>
      </p:sp>
      <p:sp>
        <p:nvSpPr>
          <p:cNvPr id="4" name="Marcador de pie de página 3"/>
          <p:cNvSpPr>
            <a:spLocks noGrp="1"/>
          </p:cNvSpPr>
          <p:nvPr>
            <p:ph type="ftr" sz="quarter" idx="11"/>
          </p:nvPr>
        </p:nvSpPr>
        <p:spPr/>
        <p:txBody>
          <a:bodyPr rtlCol="0"/>
          <a:lstStyle/>
          <a:p>
            <a:pPr rtl="0"/>
            <a:endParaRPr lang="es-MX"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endParaRPr lang="es-MX" noProof="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19FB3CFC-2F50-4731-88BC-F499B3DDC9F1}" type="datetime1">
              <a:rPr lang="es-MX" noProof="0" smtClean="0"/>
              <a:t>03/05/2023</a:t>
            </a:fld>
            <a:endParaRPr lang="es-MX" noProof="0"/>
          </a:p>
        </p:txBody>
      </p:sp>
      <p:sp>
        <p:nvSpPr>
          <p:cNvPr id="3" name="Marcador de pie de página 2"/>
          <p:cNvSpPr>
            <a:spLocks noGrp="1"/>
          </p:cNvSpPr>
          <p:nvPr>
            <p:ph type="ftr" sz="quarter" idx="11"/>
          </p:nvPr>
        </p:nvSpPr>
        <p:spPr/>
        <p:txBody>
          <a:bodyPr rtlCol="0"/>
          <a:lstStyle/>
          <a:p>
            <a:pPr rtl="0"/>
            <a:endParaRPr lang="es-MX"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endParaRPr lang="es-MX" noProof="0"/>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A0228AB8-0EDD-44A2-BD0C-4DFA9597124E}" type="datetime1">
              <a:rPr lang="es-MX" noProof="0" smtClean="0"/>
              <a:t>03/05/2023</a:t>
            </a:fld>
            <a:endParaRPr lang="es-MX" noProof="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MX"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endParaRPr lang="es-MX" noProof="0"/>
          </a:p>
        </p:txBody>
      </p:sp>
      <p:sp>
        <p:nvSpPr>
          <p:cNvPr id="3" name="Marcador de posición de imagen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MX" noProof="0"/>
              <a:t>Haz clic en el ícono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Editar estilos de texto del patrón</a:t>
            </a:r>
          </a:p>
        </p:txBody>
      </p:sp>
      <p:sp>
        <p:nvSpPr>
          <p:cNvPr id="5" name="Marcador de fecha 4"/>
          <p:cNvSpPr>
            <a:spLocks noGrp="1"/>
          </p:cNvSpPr>
          <p:nvPr>
            <p:ph type="dt" sz="half" idx="10"/>
          </p:nvPr>
        </p:nvSpPr>
        <p:spPr/>
        <p:txBody>
          <a:bodyPr rtlCol="0"/>
          <a:lstStyle/>
          <a:p>
            <a:pPr rtl="0"/>
            <a:fld id="{26D352A9-1247-4C43-978C-EFE731D087A6}" type="datetime1">
              <a:rPr lang="es-MX" noProof="0" smtClean="0"/>
              <a:t>03/05/2023</a:t>
            </a:fld>
            <a:endParaRPr lang="es-MX" noProof="0"/>
          </a:p>
        </p:txBody>
      </p:sp>
      <p:sp>
        <p:nvSpPr>
          <p:cNvPr id="6" name="Marcador de posición de pie de página 5"/>
          <p:cNvSpPr>
            <a:spLocks noGrp="1"/>
          </p:cNvSpPr>
          <p:nvPr>
            <p:ph type="ftr" sz="quarter" idx="11"/>
          </p:nvPr>
        </p:nvSpPr>
        <p:spPr/>
        <p:txBody>
          <a:bodyPr rtlCol="0"/>
          <a:lstStyle/>
          <a:p>
            <a:pPr rtl="0"/>
            <a:endParaRPr lang="es-MX"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MX" noProof="0" smtClean="0"/>
              <a:pPr rtl="0"/>
              <a:t>‹Nº›</a:t>
            </a:fld>
            <a:endParaRPr lang="es-MX"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MX"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MX" noProof="0"/>
              <a:t>Editar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EBFB8F8B-610F-451B-BF60-DC0410C03F50}" type="datetime1">
              <a:rPr lang="es-MX" noProof="0" smtClean="0"/>
              <a:t>03/05/2023</a:t>
            </a:fld>
            <a:endParaRPr lang="es-MX"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MX"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MX" noProof="0" smtClean="0"/>
              <a:pPr rtl="0"/>
              <a:t>‹Nº›</a:t>
            </a:fld>
            <a:endParaRPr lang="es-MX"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jpe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32.jpeg"/><Relationship Id="rId5" Type="http://schemas.openxmlformats.org/officeDocument/2006/relationships/diagramLayout" Target="../diagrams/layout3.xml"/><Relationship Id="rId10" Type="http://schemas.openxmlformats.org/officeDocument/2006/relationships/image" Target="../media/image31.png"/><Relationship Id="rId4" Type="http://schemas.openxmlformats.org/officeDocument/2006/relationships/diagramData" Target="../diagrams/data3.xm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0094" y="4507574"/>
            <a:ext cx="10993546" cy="1697283"/>
          </a:xfrm>
        </p:spPr>
        <p:txBody>
          <a:bodyPr rtlCol="0">
            <a:normAutofit/>
          </a:bodyPr>
          <a:lstStyle/>
          <a:p>
            <a:pPr rtl="0"/>
            <a:r>
              <a:rPr lang="es-MX" sz="2400" cap="none">
                <a:solidFill>
                  <a:srgbClr val="7CEBFF"/>
                </a:solidFill>
              </a:rPr>
              <a:t>Presentado por:</a:t>
            </a:r>
          </a:p>
          <a:p>
            <a:pPr rtl="0"/>
            <a:r>
              <a:rPr lang="es-MX" sz="2400" cap="none">
                <a:solidFill>
                  <a:srgbClr val="7CEBFF"/>
                </a:solidFill>
              </a:rPr>
              <a:t>Axel Noé Márquez Rosas</a:t>
            </a:r>
          </a:p>
          <a:p>
            <a:pPr rtl="0"/>
            <a:r>
              <a:rPr lang="es-MX" sz="2400" cap="none">
                <a:solidFill>
                  <a:srgbClr val="7CEBFF"/>
                </a:solidFill>
              </a:rPr>
              <a:t>Manases Leonel Oronzor Montes</a:t>
            </a:r>
          </a:p>
          <a:p>
            <a:pPr rtl="0"/>
            <a:endParaRPr lang="es-MX">
              <a:solidFill>
                <a:srgbClr val="7CEBFF"/>
              </a:solidFill>
            </a:endParaRPr>
          </a:p>
        </p:txBody>
      </p:sp>
      <p:sp>
        <p:nvSpPr>
          <p:cNvPr id="4" name="Rectángulo 3">
            <a:extLst>
              <a:ext uri="{FF2B5EF4-FFF2-40B4-BE49-F238E27FC236}">
                <a16:creationId xmlns:a16="http://schemas.microsoft.com/office/drawing/2014/main" id="{B7D3ABE6-EB70-4AE9-B354-BBACC1480143}"/>
              </a:ext>
            </a:extLst>
          </p:cNvPr>
          <p:cNvSpPr/>
          <p:nvPr/>
        </p:nvSpPr>
        <p:spPr>
          <a:xfrm>
            <a:off x="446534" y="3058608"/>
            <a:ext cx="11260667" cy="1380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ítulo 1">
            <a:extLst>
              <a:ext uri="{FF2B5EF4-FFF2-40B4-BE49-F238E27FC236}">
                <a16:creationId xmlns:a16="http://schemas.microsoft.com/office/drawing/2014/main" id="{C07599C0-D098-4E11-B34A-7DF044CDA57C}"/>
              </a:ext>
            </a:extLst>
          </p:cNvPr>
          <p:cNvSpPr txBox="1">
            <a:spLocks/>
          </p:cNvSpPr>
          <p:nvPr/>
        </p:nvSpPr>
        <p:spPr>
          <a:xfrm>
            <a:off x="444335" y="4225634"/>
            <a:ext cx="10993549" cy="89524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s-MX" sz="5400">
                <a:solidFill>
                  <a:srgbClr val="000000"/>
                </a:solidFill>
                <a:latin typeface="Arial" panose="020B0604020202020204" pitchFamily="34" charset="0"/>
              </a:rPr>
            </a:br>
            <a:r>
              <a:rPr lang="es-MX" sz="5400">
                <a:solidFill>
                  <a:srgbClr val="000000"/>
                </a:solidFill>
                <a:latin typeface="Arial" panose="020B0604020202020204" pitchFamily="34" charset="0"/>
              </a:rPr>
              <a:t> </a:t>
            </a:r>
            <a:r>
              <a:rPr lang="es-MX" sz="4800">
                <a:solidFill>
                  <a:schemeClr val="bg2">
                    <a:lumMod val="75000"/>
                  </a:schemeClr>
                </a:solidFill>
                <a:latin typeface="Arial" panose="020B0604020202020204" pitchFamily="34" charset="0"/>
              </a:rPr>
              <a:t>El arranque temprano Pre-SO </a:t>
            </a:r>
            <a:r>
              <a:rPr lang="es-MX" sz="6000">
                <a:solidFill>
                  <a:srgbClr val="000000"/>
                </a:solidFill>
                <a:latin typeface="Arial" panose="020B0604020202020204" pitchFamily="34" charset="0"/>
              </a:rPr>
              <a:t>	</a:t>
            </a:r>
            <a:endParaRPr lang="es-MX" sz="600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01A7F-677A-222E-2DDB-D5F56C56355C}"/>
              </a:ext>
            </a:extLst>
          </p:cNvPr>
          <p:cNvSpPr>
            <a:spLocks noGrp="1"/>
          </p:cNvSpPr>
          <p:nvPr>
            <p:ph type="title"/>
          </p:nvPr>
        </p:nvSpPr>
        <p:spPr/>
        <p:txBody>
          <a:bodyPr/>
          <a:lstStyle/>
          <a:p>
            <a:r>
              <a:rPr lang="es-MX"/>
              <a:t>¿Qué pasa después en la </a:t>
            </a:r>
            <a:r>
              <a:rPr lang="es-MX" err="1"/>
              <a:t>bios</a:t>
            </a:r>
            <a:r>
              <a:rPr lang="es-MX"/>
              <a:t>?</a:t>
            </a:r>
          </a:p>
        </p:txBody>
      </p:sp>
      <p:sp>
        <p:nvSpPr>
          <p:cNvPr id="3" name="Marcador de contenido 2">
            <a:extLst>
              <a:ext uri="{FF2B5EF4-FFF2-40B4-BE49-F238E27FC236}">
                <a16:creationId xmlns:a16="http://schemas.microsoft.com/office/drawing/2014/main" id="{4A98E987-5FA5-9B0A-6D06-6414A142E90A}"/>
              </a:ext>
            </a:extLst>
          </p:cNvPr>
          <p:cNvSpPr>
            <a:spLocks noGrp="1"/>
          </p:cNvSpPr>
          <p:nvPr>
            <p:ph idx="1"/>
          </p:nvPr>
        </p:nvSpPr>
        <p:spPr>
          <a:xfrm>
            <a:off x="581192" y="2180497"/>
            <a:ext cx="11029615" cy="2449870"/>
          </a:xfrm>
        </p:spPr>
        <p:txBody>
          <a:bodyPr/>
          <a:lstStyle/>
          <a:p>
            <a:pPr marL="0" indent="0" algn="just">
              <a:lnSpc>
                <a:spcPct val="150000"/>
              </a:lnSpc>
              <a:spcAft>
                <a:spcPts val="1200"/>
              </a:spcAft>
              <a:buNone/>
            </a:pPr>
            <a:r>
              <a:rPr lang="es-419" sz="1800">
                <a:effectLst/>
                <a:latin typeface="Arial" panose="020B0604020202020204" pitchFamily="34" charset="0"/>
                <a:ea typeface="Arial" panose="020B0604020202020204" pitchFamily="34" charset="0"/>
              </a:rPr>
              <a:t>Después de que se completa la prueba POST, la computadora busca el BIOS, que es un programa incorporado en la placa base. El BIOS es responsable de </a:t>
            </a:r>
            <a:r>
              <a:rPr lang="es-419" sz="1800" i="1" u="sng">
                <a:effectLst/>
                <a:latin typeface="Arial" panose="020B0604020202020204" pitchFamily="34" charset="0"/>
                <a:ea typeface="Arial" panose="020B0604020202020204" pitchFamily="34" charset="0"/>
              </a:rPr>
              <a:t>configurar</a:t>
            </a:r>
            <a:r>
              <a:rPr lang="es-419" sz="1800">
                <a:effectLst/>
                <a:latin typeface="Arial" panose="020B0604020202020204" pitchFamily="34" charset="0"/>
                <a:ea typeface="Arial" panose="020B0604020202020204" pitchFamily="34" charset="0"/>
              </a:rPr>
              <a:t> los componentes de hardware y preparar la computadora para iniciar el sistema operativo, en este proceso buscar la presencia de la tarjeta de vídeo y el programa propio que esta tiene grabada en su ROM, posteriormente esta le cede el control temporalmente.</a:t>
            </a:r>
            <a:endParaRPr lang="es-MX" sz="1600">
              <a:effectLst/>
              <a:latin typeface="Arial" panose="020B0604020202020204" pitchFamily="34" charset="0"/>
              <a:ea typeface="Arial" panose="020B0604020202020204" pitchFamily="34" charset="0"/>
            </a:endParaRPr>
          </a:p>
          <a:p>
            <a:pPr marL="0" indent="0">
              <a:buNone/>
            </a:pPr>
            <a:endParaRPr lang="es-MX"/>
          </a:p>
        </p:txBody>
      </p:sp>
      <p:pic>
        <p:nvPicPr>
          <p:cNvPr id="4" name="Imagen 3" descr="Hardware - O Super I/O e o POST do BIOS">
            <a:extLst>
              <a:ext uri="{FF2B5EF4-FFF2-40B4-BE49-F238E27FC236}">
                <a16:creationId xmlns:a16="http://schemas.microsoft.com/office/drawing/2014/main" id="{B6EDA3A8-ACC3-6717-B095-78F9219E136C}"/>
              </a:ext>
            </a:extLst>
          </p:cNvPr>
          <p:cNvPicPr>
            <a:picLocks noChangeAspect="1"/>
          </p:cNvPicPr>
          <p:nvPr/>
        </p:nvPicPr>
        <p:blipFill rotWithShape="1">
          <a:blip r:embed="rId2">
            <a:extLst>
              <a:ext uri="{28A0092B-C50C-407E-A947-70E740481C1C}">
                <a14:useLocalDpi xmlns:a14="http://schemas.microsoft.com/office/drawing/2010/main" val="0"/>
              </a:ext>
            </a:extLst>
          </a:blip>
          <a:srcRect b="75816"/>
          <a:stretch/>
        </p:blipFill>
        <p:spPr bwMode="auto">
          <a:xfrm>
            <a:off x="1982797" y="4255103"/>
            <a:ext cx="8056562" cy="1339451"/>
          </a:xfrm>
          <a:prstGeom prst="rect">
            <a:avLst/>
          </a:prstGeom>
          <a:noFill/>
          <a:ln>
            <a:noFill/>
          </a:ln>
        </p:spPr>
      </p:pic>
      <p:sp>
        <p:nvSpPr>
          <p:cNvPr id="5" name="Rectángulo 4">
            <a:extLst>
              <a:ext uri="{FF2B5EF4-FFF2-40B4-BE49-F238E27FC236}">
                <a16:creationId xmlns:a16="http://schemas.microsoft.com/office/drawing/2014/main" id="{7D358C39-2999-1F8E-446B-0F8A69E0D426}"/>
              </a:ext>
            </a:extLst>
          </p:cNvPr>
          <p:cNvSpPr/>
          <p:nvPr/>
        </p:nvSpPr>
        <p:spPr>
          <a:xfrm>
            <a:off x="1992525" y="5594554"/>
            <a:ext cx="8028000" cy="11104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163468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3" y="729658"/>
            <a:ext cx="11029616" cy="988332"/>
          </a:xfrm>
        </p:spPr>
        <p:txBody>
          <a:bodyPr rtlCol="0" anchor="b">
            <a:normAutofit/>
          </a:bodyPr>
          <a:lstStyle/>
          <a:p>
            <a:pPr rtl="0"/>
            <a:r>
              <a:rPr lang="es-MX"/>
              <a:t>¿Entonces que pasa?</a:t>
            </a:r>
          </a:p>
        </p:txBody>
      </p:sp>
      <p:pic>
        <p:nvPicPr>
          <p:cNvPr id="5" name="Imagen 4" descr="Hardware - O Super I/O e o POST do BIOS">
            <a:extLst>
              <a:ext uri="{FF2B5EF4-FFF2-40B4-BE49-F238E27FC236}">
                <a16:creationId xmlns:a16="http://schemas.microsoft.com/office/drawing/2014/main" id="{5A37E777-F5B6-1D69-A46C-84D43B8F2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9576" y="2228003"/>
            <a:ext cx="5285624" cy="3633047"/>
          </a:xfrm>
          <a:prstGeom prst="rect">
            <a:avLst/>
          </a:prstGeom>
          <a:noFill/>
          <a:ln>
            <a:noFill/>
          </a:ln>
        </p:spPr>
      </p:pic>
      <p:sp>
        <p:nvSpPr>
          <p:cNvPr id="4" name="Marcador de contenido 2">
            <a:extLst>
              <a:ext uri="{FF2B5EF4-FFF2-40B4-BE49-F238E27FC236}">
                <a16:creationId xmlns:a16="http://schemas.microsoft.com/office/drawing/2014/main" id="{6F940EA3-4482-5304-C95E-30EED2D9DB4D}"/>
              </a:ext>
            </a:extLst>
          </p:cNvPr>
          <p:cNvSpPr>
            <a:spLocks noGrp="1"/>
          </p:cNvSpPr>
          <p:nvPr>
            <p:ph sz="half" idx="2"/>
          </p:nvPr>
        </p:nvSpPr>
        <p:spPr>
          <a:xfrm>
            <a:off x="6188417" y="2228003"/>
            <a:ext cx="5422392" cy="3633047"/>
          </a:xfrm>
        </p:spPr>
        <p:txBody>
          <a:bodyPr anchor="ctr">
            <a:normAutofit/>
          </a:bodyPr>
          <a:lstStyle/>
          <a:p>
            <a:pPr marL="0" indent="0">
              <a:spcAft>
                <a:spcPts val="1200"/>
              </a:spcAft>
              <a:buNone/>
            </a:pPr>
            <a:r>
              <a:rPr lang="es-419" dirty="0">
                <a:effectLst/>
              </a:rPr>
              <a:t>Después de esto retoma el control la BIOS buscando la presencia de dispositivos específicos que requieran otro tipo de arranque fuera de la etapa básica de arranque. Finalmente, en esta parte se puede visualizar ya en la pantalla la información sobre la BIOS, así como la información de los chequeos generales del sistema</a:t>
            </a:r>
            <a:r>
              <a:rPr lang="es-MX" dirty="0"/>
              <a:t>.</a:t>
            </a:r>
            <a:endParaRPr lang="es-419" dirty="0">
              <a:effectLst/>
            </a:endParaRPr>
          </a:p>
        </p:txBody>
      </p:sp>
    </p:spTree>
    <p:extLst>
      <p:ext uri="{BB962C8B-B14F-4D97-AF65-F5344CB8AC3E}">
        <p14:creationId xmlns:p14="http://schemas.microsoft.com/office/powerpoint/2010/main" val="161433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01A7F-677A-222E-2DDB-D5F56C56355C}"/>
              </a:ext>
            </a:extLst>
          </p:cNvPr>
          <p:cNvSpPr>
            <a:spLocks noGrp="1"/>
          </p:cNvSpPr>
          <p:nvPr>
            <p:ph type="title"/>
          </p:nvPr>
        </p:nvSpPr>
        <p:spPr/>
        <p:txBody>
          <a:bodyPr>
            <a:noAutofit/>
          </a:bodyPr>
          <a:lstStyle/>
          <a:p>
            <a:pPr>
              <a:lnSpc>
                <a:spcPct val="150000"/>
              </a:lnSpc>
              <a:spcBef>
                <a:spcPts val="1600"/>
              </a:spcBef>
              <a:spcAft>
                <a:spcPts val="400"/>
              </a:spcAft>
            </a:pPr>
            <a:r>
              <a:rPr lang="es-MX"/>
              <a:t>Y entonces que pasa con el </a:t>
            </a:r>
            <a:r>
              <a:rPr lang="es-419">
                <a:effectLst/>
                <a:latin typeface="Arial" panose="020B0604020202020204" pitchFamily="34" charset="0"/>
              </a:rPr>
              <a:t>Gestor de arranque (</a:t>
            </a:r>
            <a:r>
              <a:rPr lang="es-MX" err="1">
                <a:effectLst/>
                <a:latin typeface="Arial" panose="020B0604020202020204" pitchFamily="34" charset="0"/>
              </a:rPr>
              <a:t>bootloader</a:t>
            </a:r>
            <a:r>
              <a:rPr lang="es-MX">
                <a:effectLst/>
                <a:latin typeface="Arial" panose="020B0604020202020204" pitchFamily="34" charset="0"/>
              </a:rPr>
              <a:t>)</a:t>
            </a:r>
            <a:r>
              <a:rPr lang="es-419">
                <a:effectLst/>
                <a:latin typeface="Arial" panose="020B0604020202020204" pitchFamily="34" charset="0"/>
              </a:rPr>
              <a:t>: </a:t>
            </a:r>
            <a:endParaRPr lang="es-MX"/>
          </a:p>
        </p:txBody>
      </p:sp>
      <p:sp>
        <p:nvSpPr>
          <p:cNvPr id="3" name="Marcador de contenido 2">
            <a:extLst>
              <a:ext uri="{FF2B5EF4-FFF2-40B4-BE49-F238E27FC236}">
                <a16:creationId xmlns:a16="http://schemas.microsoft.com/office/drawing/2014/main" id="{4A98E987-5FA5-9B0A-6D06-6414A142E90A}"/>
              </a:ext>
            </a:extLst>
          </p:cNvPr>
          <p:cNvSpPr>
            <a:spLocks noGrp="1"/>
          </p:cNvSpPr>
          <p:nvPr>
            <p:ph idx="1"/>
          </p:nvPr>
        </p:nvSpPr>
        <p:spPr>
          <a:xfrm>
            <a:off x="581192" y="2180497"/>
            <a:ext cx="11029615" cy="1623018"/>
          </a:xfrm>
        </p:spPr>
        <p:txBody>
          <a:bodyPr/>
          <a:lstStyle/>
          <a:p>
            <a:pPr marL="0" indent="0" algn="just">
              <a:lnSpc>
                <a:spcPct val="150000"/>
              </a:lnSpc>
              <a:spcAft>
                <a:spcPts val="1200"/>
              </a:spcAft>
              <a:buNone/>
            </a:pPr>
            <a:r>
              <a:rPr lang="es-419">
                <a:latin typeface="Arial" panose="020B0604020202020204" pitchFamily="34" charset="0"/>
                <a:ea typeface="Arial" panose="020B0604020202020204" pitchFamily="34" charset="0"/>
              </a:rPr>
              <a:t>C</a:t>
            </a:r>
            <a:r>
              <a:rPr lang="es-419" sz="1800">
                <a:effectLst/>
                <a:latin typeface="Arial" panose="020B0604020202020204" pitchFamily="34" charset="0"/>
                <a:ea typeface="Arial" panose="020B0604020202020204" pitchFamily="34" charset="0"/>
              </a:rPr>
              <a:t>uando la BIOS ha completado sus tareas y ha detectado el dispositivo de arranque (normalmente el disco duro), el gestor de arranque toma el control y comienza a buscar el sistema operativo para después cargar el </a:t>
            </a:r>
            <a:r>
              <a:rPr lang="es-419" sz="1800" err="1">
                <a:effectLst/>
                <a:latin typeface="Arial" panose="020B0604020202020204" pitchFamily="34" charset="0"/>
                <a:ea typeface="Arial" panose="020B0604020202020204" pitchFamily="34" charset="0"/>
              </a:rPr>
              <a:t>kernel</a:t>
            </a:r>
            <a:r>
              <a:rPr lang="es-419" sz="1800">
                <a:effectLst/>
                <a:latin typeface="Arial" panose="020B0604020202020204" pitchFamily="34" charset="0"/>
                <a:ea typeface="Arial" panose="020B0604020202020204" pitchFamily="34" charset="0"/>
              </a:rPr>
              <a:t> del sistema operativo en la memoria y lo inicia.</a:t>
            </a:r>
            <a:endParaRPr lang="es-MX" sz="1800">
              <a:effectLst/>
              <a:latin typeface="Arial" panose="020B0604020202020204" pitchFamily="34" charset="0"/>
              <a:ea typeface="Arial" panose="020B0604020202020204" pitchFamily="34" charset="0"/>
            </a:endParaRPr>
          </a:p>
          <a:p>
            <a:pPr marL="0" indent="0" algn="just">
              <a:lnSpc>
                <a:spcPct val="150000"/>
              </a:lnSpc>
              <a:spcAft>
                <a:spcPts val="1200"/>
              </a:spcAft>
              <a:buNone/>
            </a:pPr>
            <a:endParaRPr lang="es-MX"/>
          </a:p>
        </p:txBody>
      </p:sp>
      <p:pic>
        <p:nvPicPr>
          <p:cNvPr id="5122" name="Picture 2" descr="▷ Computadora y Ordenador: Imágenes Animadas, Gifs y Animaciones ¡100%  GRATIS!">
            <a:extLst>
              <a:ext uri="{FF2B5EF4-FFF2-40B4-BE49-F238E27FC236}">
                <a16:creationId xmlns:a16="http://schemas.microsoft.com/office/drawing/2014/main" id="{3E35352D-CCB0-7F73-B786-233D0D482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829" y="2855316"/>
            <a:ext cx="4349582" cy="40026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est Kernel Software GIFs | Gfycat">
            <a:extLst>
              <a:ext uri="{FF2B5EF4-FFF2-40B4-BE49-F238E27FC236}">
                <a16:creationId xmlns:a16="http://schemas.microsoft.com/office/drawing/2014/main" id="{CD699684-E6B0-E6C7-147A-B177D5209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671" y="3900772"/>
            <a:ext cx="4000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6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a:solidFill>
                  <a:srgbClr val="FFFEFF"/>
                </a:solidFill>
              </a:rPr>
              <a:t>Algunos ejemplos</a:t>
            </a:r>
          </a:p>
        </p:txBody>
      </p:sp>
      <p:graphicFrame>
        <p:nvGraphicFramePr>
          <p:cNvPr id="4" name="Marcador de contenido 3" descr="Gráfico de SmartArt, icono">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288406155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1711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sz="2800">
                <a:effectLst/>
                <a:latin typeface="Arial" panose="020B0604020202020204" pitchFamily="34" charset="0"/>
                <a:ea typeface="Arial" panose="020B0604020202020204" pitchFamily="34" charset="0"/>
              </a:rPr>
              <a:t>GRUB (</a:t>
            </a:r>
            <a:r>
              <a:rPr lang="es-MX" sz="2800" err="1">
                <a:effectLst/>
                <a:latin typeface="Arial" panose="020B0604020202020204" pitchFamily="34" charset="0"/>
                <a:ea typeface="Arial" panose="020B0604020202020204" pitchFamily="34" charset="0"/>
              </a:rPr>
              <a:t>GRand</a:t>
            </a:r>
            <a:r>
              <a:rPr lang="es-MX" sz="2800">
                <a:effectLst/>
                <a:latin typeface="Arial" panose="020B0604020202020204" pitchFamily="34" charset="0"/>
                <a:ea typeface="Arial" panose="020B0604020202020204" pitchFamily="34" charset="0"/>
              </a:rPr>
              <a:t> </a:t>
            </a:r>
            <a:r>
              <a:rPr lang="es-MX" sz="2800" err="1">
                <a:effectLst/>
                <a:latin typeface="Arial" panose="020B0604020202020204" pitchFamily="34" charset="0"/>
                <a:ea typeface="Arial" panose="020B0604020202020204" pitchFamily="34" charset="0"/>
              </a:rPr>
              <a:t>Unified</a:t>
            </a:r>
            <a:r>
              <a:rPr lang="es-MX" sz="2800">
                <a:effectLst/>
                <a:latin typeface="Arial" panose="020B0604020202020204" pitchFamily="34" charset="0"/>
                <a:ea typeface="Arial" panose="020B0604020202020204" pitchFamily="34" charset="0"/>
              </a:rPr>
              <a:t> </a:t>
            </a:r>
            <a:r>
              <a:rPr lang="es-MX" sz="2800" err="1">
                <a:effectLst/>
                <a:latin typeface="Arial" panose="020B0604020202020204" pitchFamily="34" charset="0"/>
                <a:ea typeface="Arial" panose="020B0604020202020204" pitchFamily="34" charset="0"/>
              </a:rPr>
              <a:t>Bootloader</a:t>
            </a:r>
            <a:r>
              <a:rPr lang="es-MX" sz="2800">
                <a:effectLst/>
                <a:latin typeface="Arial" panose="020B0604020202020204" pitchFamily="34" charset="0"/>
                <a:ea typeface="Arial" panose="020B0604020202020204" pitchFamily="34" charset="0"/>
              </a:rPr>
              <a:t>)</a:t>
            </a:r>
            <a:endParaRPr lang="es-MX">
              <a:solidFill>
                <a:srgbClr val="FFFEFF"/>
              </a:solidFill>
            </a:endParaRPr>
          </a:p>
        </p:txBody>
      </p:sp>
      <p:pic>
        <p:nvPicPr>
          <p:cNvPr id="6" name="Imagen 5" descr="GRUB2: ¿Que és y como funciona?">
            <a:extLst>
              <a:ext uri="{FF2B5EF4-FFF2-40B4-BE49-F238E27FC236}">
                <a16:creationId xmlns:a16="http://schemas.microsoft.com/office/drawing/2014/main" id="{52E49A4A-12FE-0863-F251-F0A669E474A1}"/>
              </a:ext>
            </a:extLst>
          </p:cNvPr>
          <p:cNvPicPr>
            <a:picLocks noChangeAspect="1"/>
          </p:cNvPicPr>
          <p:nvPr/>
        </p:nvPicPr>
        <p:blipFill rotWithShape="1">
          <a:blip r:embed="rId3">
            <a:extLst>
              <a:ext uri="{28A0092B-C50C-407E-A947-70E740481C1C}">
                <a14:useLocalDpi xmlns:a14="http://schemas.microsoft.com/office/drawing/2010/main" val="0"/>
              </a:ext>
            </a:extLst>
          </a:blip>
          <a:srcRect t="2877" b="11135"/>
          <a:stretch/>
        </p:blipFill>
        <p:spPr bwMode="auto">
          <a:xfrm>
            <a:off x="2535079" y="631882"/>
            <a:ext cx="6851411" cy="44149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376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sz="2800">
                <a:effectLst/>
                <a:latin typeface="Arial" panose="020B0604020202020204" pitchFamily="34" charset="0"/>
                <a:ea typeface="Arial" panose="020B0604020202020204" pitchFamily="34" charset="0"/>
              </a:rPr>
              <a:t>LILO (Linux </a:t>
            </a:r>
            <a:r>
              <a:rPr lang="es-MX" sz="2800" err="1">
                <a:effectLst/>
                <a:latin typeface="Arial" panose="020B0604020202020204" pitchFamily="34" charset="0"/>
                <a:ea typeface="Arial" panose="020B0604020202020204" pitchFamily="34" charset="0"/>
              </a:rPr>
              <a:t>Loader</a:t>
            </a:r>
            <a:r>
              <a:rPr lang="es-MX" sz="2800">
                <a:effectLst/>
                <a:latin typeface="Arial" panose="020B0604020202020204" pitchFamily="34" charset="0"/>
                <a:ea typeface="Arial" panose="020B0604020202020204" pitchFamily="34" charset="0"/>
              </a:rPr>
              <a:t>)</a:t>
            </a:r>
            <a:endParaRPr lang="es-MX">
              <a:solidFill>
                <a:srgbClr val="FFFEFF"/>
              </a:solidFill>
            </a:endParaRPr>
          </a:p>
        </p:txBody>
      </p:sp>
      <p:pic>
        <p:nvPicPr>
          <p:cNvPr id="6146" name="Picture 2" descr="Lilo (Linux) - Wikipedia, la enciclopedia libre">
            <a:extLst>
              <a:ext uri="{FF2B5EF4-FFF2-40B4-BE49-F238E27FC236}">
                <a16:creationId xmlns:a16="http://schemas.microsoft.com/office/drawing/2014/main" id="{336F141A-F391-FE7A-0856-9B7073157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144" y="606499"/>
            <a:ext cx="8028205" cy="446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61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sz="2800">
                <a:effectLst/>
                <a:latin typeface="Arial" panose="020B0604020202020204" pitchFamily="34" charset="0"/>
                <a:ea typeface="Arial" panose="020B0604020202020204" pitchFamily="34" charset="0"/>
              </a:rPr>
              <a:t>Windows </a:t>
            </a:r>
            <a:r>
              <a:rPr lang="es-MX" sz="2800" err="1">
                <a:effectLst/>
                <a:latin typeface="Arial" panose="020B0604020202020204" pitchFamily="34" charset="0"/>
                <a:ea typeface="Arial" panose="020B0604020202020204" pitchFamily="34" charset="0"/>
              </a:rPr>
              <a:t>Boot</a:t>
            </a:r>
            <a:r>
              <a:rPr lang="es-MX" sz="2800">
                <a:effectLst/>
                <a:latin typeface="Arial" panose="020B0604020202020204" pitchFamily="34" charset="0"/>
                <a:ea typeface="Arial" panose="020B0604020202020204" pitchFamily="34" charset="0"/>
              </a:rPr>
              <a:t> Manager</a:t>
            </a:r>
            <a:endParaRPr lang="es-MX">
              <a:solidFill>
                <a:srgbClr val="FFFEFF"/>
              </a:solidFill>
            </a:endParaRPr>
          </a:p>
        </p:txBody>
      </p:sp>
      <p:pic>
        <p:nvPicPr>
          <p:cNvPr id="3" name="Imagen 2" descr="Cómo habilitar o deshabilitar Windows Boot Manager en Windows 10? - Rene.E  Laboratory">
            <a:extLst>
              <a:ext uri="{FF2B5EF4-FFF2-40B4-BE49-F238E27FC236}">
                <a16:creationId xmlns:a16="http://schemas.microsoft.com/office/drawing/2014/main" id="{CAD855A2-AA33-40A8-E8F8-47D8323D2CC7}"/>
              </a:ext>
            </a:extLst>
          </p:cNvPr>
          <p:cNvPicPr>
            <a:picLocks noChangeAspect="1"/>
          </p:cNvPicPr>
          <p:nvPr/>
        </p:nvPicPr>
        <p:blipFill rotWithShape="1">
          <a:blip r:embed="rId3">
            <a:extLst>
              <a:ext uri="{28A0092B-C50C-407E-A947-70E740481C1C}">
                <a14:useLocalDpi xmlns:a14="http://schemas.microsoft.com/office/drawing/2010/main" val="0"/>
              </a:ext>
            </a:extLst>
          </a:blip>
          <a:srcRect t="2014" b="2041"/>
          <a:stretch/>
        </p:blipFill>
        <p:spPr bwMode="auto">
          <a:xfrm>
            <a:off x="2969132" y="612843"/>
            <a:ext cx="5821740" cy="43865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786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987014"/>
          </a:xfrm>
        </p:spPr>
        <p:txBody>
          <a:bodyPr rtlCol="0">
            <a:normAutofit/>
          </a:bodyPr>
          <a:lstStyle/>
          <a:p>
            <a:pPr rtl="0"/>
            <a:r>
              <a:rPr lang="es-MX" sz="2800">
                <a:effectLst/>
                <a:latin typeface="Arial" panose="020B0604020202020204" pitchFamily="34" charset="0"/>
                <a:ea typeface="Arial" panose="020B0604020202020204" pitchFamily="34" charset="0"/>
              </a:rPr>
              <a:t>EFI (Extensible Firmware Interface) </a:t>
            </a:r>
            <a:r>
              <a:rPr lang="es-MX" sz="2800" err="1">
                <a:effectLst/>
                <a:latin typeface="Arial" panose="020B0604020202020204" pitchFamily="34" charset="0"/>
                <a:ea typeface="Arial" panose="020B0604020202020204" pitchFamily="34" charset="0"/>
              </a:rPr>
              <a:t>Boot</a:t>
            </a:r>
            <a:r>
              <a:rPr lang="es-MX" sz="2800">
                <a:effectLst/>
                <a:latin typeface="Arial" panose="020B0604020202020204" pitchFamily="34" charset="0"/>
                <a:ea typeface="Arial" panose="020B0604020202020204" pitchFamily="34" charset="0"/>
              </a:rPr>
              <a:t> Manager)/UEFI-BIOS</a:t>
            </a:r>
            <a:endParaRPr lang="es-MX">
              <a:solidFill>
                <a:srgbClr val="FFFEFF"/>
              </a:solidFill>
            </a:endParaRPr>
          </a:p>
        </p:txBody>
      </p:sp>
      <p:pic>
        <p:nvPicPr>
          <p:cNvPr id="3" name="Imagen 2">
            <a:extLst>
              <a:ext uri="{FF2B5EF4-FFF2-40B4-BE49-F238E27FC236}">
                <a16:creationId xmlns:a16="http://schemas.microsoft.com/office/drawing/2014/main" id="{F6AE9287-14EC-5938-7449-832A0D82E7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6978" y="606500"/>
            <a:ext cx="5846548" cy="4386174"/>
          </a:xfrm>
          <a:prstGeom prst="rect">
            <a:avLst/>
          </a:prstGeom>
          <a:noFill/>
        </p:spPr>
      </p:pic>
    </p:spTree>
    <p:extLst>
      <p:ext uri="{BB962C8B-B14F-4D97-AF65-F5344CB8AC3E}">
        <p14:creationId xmlns:p14="http://schemas.microsoft.com/office/powerpoint/2010/main" val="395486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4036558-21E3-1F70-9581-B7F385C346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7351"/>
          </a:xfrm>
          <a:prstGeom prst="rect">
            <a:avLst/>
          </a:prstGeom>
          <a:noFill/>
        </p:spPr>
      </p:pic>
    </p:spTree>
    <p:extLst>
      <p:ext uri="{BB962C8B-B14F-4D97-AF65-F5344CB8AC3E}">
        <p14:creationId xmlns:p14="http://schemas.microsoft.com/office/powerpoint/2010/main" val="733942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est Computadores GIFs | Gfycat">
            <a:extLst>
              <a:ext uri="{FF2B5EF4-FFF2-40B4-BE49-F238E27FC236}">
                <a16:creationId xmlns:a16="http://schemas.microsoft.com/office/drawing/2014/main" id="{7C1C79DB-41AF-B1C8-8D69-64AFF11E7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3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75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unto central del sistema operativo sobre un fondo azul oscuro 2429478  Vector en Vecteezy">
            <a:extLst>
              <a:ext uri="{FF2B5EF4-FFF2-40B4-BE49-F238E27FC236}">
                <a16:creationId xmlns:a16="http://schemas.microsoft.com/office/drawing/2014/main" id="{D954A52E-FEE9-B289-C183-95A0C7774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E15CA34-664E-8D42-7DA3-7B0E472346B0}"/>
              </a:ext>
            </a:extLst>
          </p:cNvPr>
          <p:cNvSpPr txBox="1">
            <a:spLocks/>
          </p:cNvSpPr>
          <p:nvPr/>
        </p:nvSpPr>
        <p:spPr>
          <a:xfrm>
            <a:off x="759089" y="1148665"/>
            <a:ext cx="10993549" cy="89524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s-MX" sz="5400">
                <a:solidFill>
                  <a:srgbClr val="000000"/>
                </a:solidFill>
                <a:latin typeface="Arial" panose="020B0604020202020204" pitchFamily="34" charset="0"/>
              </a:rPr>
            </a:br>
            <a:r>
              <a:rPr lang="es-MX">
                <a:solidFill>
                  <a:srgbClr val="000000"/>
                </a:solidFill>
                <a:latin typeface="Arial" panose="020B0604020202020204" pitchFamily="34" charset="0"/>
              </a:rPr>
              <a:t> </a:t>
            </a:r>
            <a:r>
              <a:rPr lang="es-MX" sz="4000">
                <a:solidFill>
                  <a:schemeClr val="bg2">
                    <a:lumMod val="75000"/>
                  </a:schemeClr>
                </a:solidFill>
                <a:latin typeface="Arial" panose="020B0604020202020204" pitchFamily="34" charset="0"/>
              </a:rPr>
              <a:t>Resolvamos la siguiente pregunta</a:t>
            </a:r>
            <a:r>
              <a:rPr lang="es-MX" sz="6000">
                <a:solidFill>
                  <a:srgbClr val="000000"/>
                </a:solidFill>
                <a:latin typeface="Arial" panose="020B0604020202020204" pitchFamily="34" charset="0"/>
              </a:rPr>
              <a:t>	</a:t>
            </a:r>
            <a:endParaRPr lang="es-MX" sz="6000">
              <a:solidFill>
                <a:schemeClr val="bg1"/>
              </a:solidFill>
            </a:endParaRPr>
          </a:p>
        </p:txBody>
      </p:sp>
      <p:sp>
        <p:nvSpPr>
          <p:cNvPr id="3" name="Título 1">
            <a:extLst>
              <a:ext uri="{FF2B5EF4-FFF2-40B4-BE49-F238E27FC236}">
                <a16:creationId xmlns:a16="http://schemas.microsoft.com/office/drawing/2014/main" id="{76A83134-33B2-4E86-1A8F-10662734ACF7}"/>
              </a:ext>
            </a:extLst>
          </p:cNvPr>
          <p:cNvSpPr txBox="1">
            <a:spLocks/>
          </p:cNvSpPr>
          <p:nvPr/>
        </p:nvSpPr>
        <p:spPr>
          <a:xfrm>
            <a:off x="162127" y="3892966"/>
            <a:ext cx="11867745" cy="2262500"/>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br>
              <a:rPr lang="es-MX" sz="5400" dirty="0">
                <a:solidFill>
                  <a:srgbClr val="000000"/>
                </a:solidFill>
                <a:latin typeface="Arial" panose="020B0604020202020204" pitchFamily="34" charset="0"/>
              </a:rPr>
            </a:br>
            <a:r>
              <a:rPr lang="es-MX" dirty="0">
                <a:solidFill>
                  <a:srgbClr val="000000"/>
                </a:solidFill>
                <a:latin typeface="Arial" panose="020B0604020202020204" pitchFamily="34" charset="0"/>
              </a:rPr>
              <a:t> </a:t>
            </a:r>
            <a:endParaRPr lang="es-MX" sz="3600" b="0" i="0" u="none" strike="noStrike" baseline="0" dirty="0">
              <a:solidFill>
                <a:srgbClr val="000000"/>
              </a:solidFill>
              <a:latin typeface="Arial" panose="020B0604020202020204" pitchFamily="34" charset="0"/>
            </a:endParaRPr>
          </a:p>
          <a:p>
            <a:pPr algn="ctr"/>
            <a:r>
              <a:rPr lang="es-MX" sz="3200" b="0" i="0" u="none" strike="noStrike" baseline="0" dirty="0">
                <a:solidFill>
                  <a:schemeClr val="bg1">
                    <a:lumMod val="85000"/>
                  </a:schemeClr>
                </a:solidFill>
                <a:latin typeface="Arial" panose="020B0604020202020204" pitchFamily="34" charset="0"/>
              </a:rPr>
              <a:t> </a:t>
            </a:r>
            <a:r>
              <a:rPr lang="es-MX" sz="2800" b="0" i="0" u="none" strike="noStrike" baseline="0" dirty="0">
                <a:solidFill>
                  <a:schemeClr val="bg1">
                    <a:lumMod val="85000"/>
                  </a:schemeClr>
                </a:solidFill>
                <a:latin typeface="Arial" panose="020B0604020202020204" pitchFamily="34" charset="0"/>
              </a:rPr>
              <a:t>¿qué pasa en la computadora antes de que el sistema operativo esté correctamente inicializado? </a:t>
            </a:r>
            <a:r>
              <a:rPr lang="es-MX" sz="3200" b="0" i="0" u="none" strike="noStrike" baseline="0" dirty="0">
                <a:solidFill>
                  <a:srgbClr val="000000"/>
                </a:solidFill>
                <a:latin typeface="Arial" panose="020B0604020202020204" pitchFamily="34" charset="0"/>
              </a:rPr>
              <a:t>	</a:t>
            </a:r>
            <a:r>
              <a:rPr lang="es-MX" sz="4800" dirty="0">
                <a:solidFill>
                  <a:srgbClr val="000000"/>
                </a:solidFill>
                <a:latin typeface="Arial" panose="020B0604020202020204" pitchFamily="34" charset="0"/>
              </a:rPr>
              <a:t>	</a:t>
            </a:r>
            <a:endParaRPr lang="es-MX" sz="6000" dirty="0">
              <a:solidFill>
                <a:schemeClr val="bg1"/>
              </a:solidFill>
            </a:endParaRPr>
          </a:p>
        </p:txBody>
      </p:sp>
    </p:spTree>
    <p:extLst>
      <p:ext uri="{BB962C8B-B14F-4D97-AF65-F5344CB8AC3E}">
        <p14:creationId xmlns:p14="http://schemas.microsoft.com/office/powerpoint/2010/main" val="109884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581192" y="507001"/>
            <a:ext cx="11029616" cy="988332"/>
          </a:xfrm>
        </p:spPr>
        <p:txBody>
          <a:bodyPr rtlCol="0"/>
          <a:lstStyle/>
          <a:p>
            <a:pPr algn="ctr" rtl="0"/>
            <a:r>
              <a:rPr lang="es-MX" dirty="0"/>
              <a:t>Ok pero… </a:t>
            </a:r>
            <a:r>
              <a:rPr lang="es-MX" sz="2800" b="0" i="0" u="none" strike="noStrike" baseline="0" dirty="0">
                <a:solidFill>
                  <a:schemeClr val="bg1">
                    <a:lumMod val="85000"/>
                  </a:schemeClr>
                </a:solidFill>
                <a:latin typeface="Arial" panose="020B0604020202020204" pitchFamily="34" charset="0"/>
              </a:rPr>
              <a:t>¿</a:t>
            </a:r>
            <a:r>
              <a:rPr lang="es-MX" dirty="0"/>
              <a:t>Qué es el </a:t>
            </a:r>
            <a:r>
              <a:rPr lang="es-MX" dirty="0" err="1"/>
              <a:t>kernel</a:t>
            </a:r>
            <a:r>
              <a:rPr lang="es-MX" dirty="0"/>
              <a:t>?</a:t>
            </a:r>
          </a:p>
        </p:txBody>
      </p:sp>
      <p:pic>
        <p:nvPicPr>
          <p:cNvPr id="5" name="Imagen 4" descr="Modo de usuario y modo kernel - Windows drivers | Microsoft Learn">
            <a:extLst>
              <a:ext uri="{FF2B5EF4-FFF2-40B4-BE49-F238E27FC236}">
                <a16:creationId xmlns:a16="http://schemas.microsoft.com/office/drawing/2014/main" id="{FAE33F8A-E5B8-434A-BD4C-3414F1A901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7721" y="2228003"/>
            <a:ext cx="4879340" cy="4059555"/>
          </a:xfrm>
          <a:prstGeom prst="rect">
            <a:avLst/>
          </a:prstGeom>
          <a:noFill/>
          <a:ln>
            <a:noFill/>
          </a:ln>
        </p:spPr>
      </p:pic>
      <p:sp>
        <p:nvSpPr>
          <p:cNvPr id="10" name="Marcador de contenido 2">
            <a:extLst>
              <a:ext uri="{FF2B5EF4-FFF2-40B4-BE49-F238E27FC236}">
                <a16:creationId xmlns:a16="http://schemas.microsoft.com/office/drawing/2014/main" id="{A1DB4890-694D-42D4-98E7-F8E59B11B679}"/>
              </a:ext>
            </a:extLst>
          </p:cNvPr>
          <p:cNvSpPr txBox="1">
            <a:spLocks/>
          </p:cNvSpPr>
          <p:nvPr/>
        </p:nvSpPr>
        <p:spPr>
          <a:xfrm>
            <a:off x="6188417" y="2228003"/>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1200"/>
              </a:spcAft>
              <a:buFont typeface="Wingdings 2" panose="05020102010507070707" pitchFamily="18" charset="2"/>
              <a:buNone/>
            </a:pPr>
            <a:r>
              <a:rPr lang="es-MX" dirty="0"/>
              <a:t>Núcleo del sistema operativo que se encarga de la gestión de recursos del sistema como intermediario entre hardware y programas. </a:t>
            </a:r>
            <a:endParaRPr lang="es-419" dirty="0"/>
          </a:p>
        </p:txBody>
      </p:sp>
    </p:spTree>
    <p:extLst>
      <p:ext uri="{BB962C8B-B14F-4D97-AF65-F5344CB8AC3E}">
        <p14:creationId xmlns:p14="http://schemas.microsoft.com/office/powerpoint/2010/main" val="3299898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581192" y="507001"/>
            <a:ext cx="11029616" cy="988332"/>
          </a:xfrm>
        </p:spPr>
        <p:txBody>
          <a:bodyPr rtlCol="0"/>
          <a:lstStyle/>
          <a:p>
            <a:pPr algn="ctr" rtl="0"/>
            <a:r>
              <a:rPr lang="es-MX" dirty="0"/>
              <a:t>Carga del sistema</a:t>
            </a:r>
          </a:p>
        </p:txBody>
      </p:sp>
      <p:sp>
        <p:nvSpPr>
          <p:cNvPr id="10" name="Marcador de contenido 2">
            <a:extLst>
              <a:ext uri="{FF2B5EF4-FFF2-40B4-BE49-F238E27FC236}">
                <a16:creationId xmlns:a16="http://schemas.microsoft.com/office/drawing/2014/main" id="{A1DB4890-694D-42D4-98E7-F8E59B11B679}"/>
              </a:ext>
            </a:extLst>
          </p:cNvPr>
          <p:cNvSpPr txBox="1">
            <a:spLocks/>
          </p:cNvSpPr>
          <p:nvPr/>
        </p:nvSpPr>
        <p:spPr>
          <a:xfrm>
            <a:off x="6188417" y="2228004"/>
            <a:ext cx="5422392" cy="1349698"/>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1200"/>
              </a:spcAft>
              <a:buFont typeface="Wingdings 2" panose="05020102010507070707" pitchFamily="18" charset="2"/>
              <a:buNone/>
            </a:pPr>
            <a:r>
              <a:rPr lang="es-419" dirty="0"/>
              <a:t>Al encender la computadora, la BIOS se carga desde la placa madre. Se verifica el correcto funcionamiento y prosigue con la búsqueda del sistema operativo en algún dispositivo de almacenamiento para inicializarlo dependiendo la prioridad de arranque.</a:t>
            </a:r>
          </a:p>
          <a:p>
            <a:pPr marL="0" indent="0">
              <a:spcAft>
                <a:spcPts val="1200"/>
              </a:spcAft>
              <a:buFont typeface="Wingdings 2" panose="05020102010507070707" pitchFamily="18" charset="2"/>
              <a:buNone/>
            </a:pPr>
            <a:endParaRPr lang="es-419" dirty="0"/>
          </a:p>
        </p:txBody>
      </p:sp>
      <p:pic>
        <p:nvPicPr>
          <p:cNvPr id="1040" name="Picture 16" descr="Windows — Story">
            <a:extLst>
              <a:ext uri="{FF2B5EF4-FFF2-40B4-BE49-F238E27FC236}">
                <a16:creationId xmlns:a16="http://schemas.microsoft.com/office/drawing/2014/main" id="{B70174AD-D114-45FD-A779-006ABE0CB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401" y="2550173"/>
            <a:ext cx="27146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65EF9E6-A5C4-4F9C-94FE-C7137764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76" y="2298052"/>
            <a:ext cx="1631835" cy="193804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ómo elegir el disco duro de arranque de tu PC desde la BIOS">
            <a:extLst>
              <a:ext uri="{FF2B5EF4-FFF2-40B4-BE49-F238E27FC236}">
                <a16:creationId xmlns:a16="http://schemas.microsoft.com/office/drawing/2014/main" id="{96A6198B-0F63-4580-BE39-01934AFFD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416" y="3773010"/>
            <a:ext cx="5010476" cy="24350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7598F77-DE35-4A0B-9ADF-495CD3AEB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838" y="423609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0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ángulo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o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ángulo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s-MX" dirty="0"/>
              <a:t>El trío habitual</a:t>
            </a:r>
          </a:p>
        </p:txBody>
      </p:sp>
      <p:graphicFrame>
        <p:nvGraphicFramePr>
          <p:cNvPr id="6" name="Marcador de contenido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38420720"/>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4" name="Picture 6">
            <a:extLst>
              <a:ext uri="{FF2B5EF4-FFF2-40B4-BE49-F238E27FC236}">
                <a16:creationId xmlns:a16="http://schemas.microsoft.com/office/drawing/2014/main" id="{63D3B6C3-2F0D-4DB8-894D-067B8F69B0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920" y="2633126"/>
            <a:ext cx="545080" cy="5450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de Windows: la historia y el significado del logotipo, la marca y el  símbolo. | png, vector">
            <a:extLst>
              <a:ext uri="{FF2B5EF4-FFF2-40B4-BE49-F238E27FC236}">
                <a16:creationId xmlns:a16="http://schemas.microsoft.com/office/drawing/2014/main" id="{67A91490-DF9F-4835-9225-140FC05601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017" y="3715499"/>
            <a:ext cx="961965" cy="54508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D9F3A84-C2F7-4FEB-891C-A9B64E8860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169" y="4749942"/>
            <a:ext cx="616581" cy="61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22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581192" y="507001"/>
            <a:ext cx="11029616" cy="988332"/>
          </a:xfrm>
        </p:spPr>
        <p:txBody>
          <a:bodyPr rtlCol="0"/>
          <a:lstStyle/>
          <a:p>
            <a:pPr algn="ctr" rtl="0"/>
            <a:r>
              <a:rPr lang="es-MX" dirty="0"/>
              <a:t>Primeros pasos</a:t>
            </a:r>
          </a:p>
        </p:txBody>
      </p:sp>
      <p:sp>
        <p:nvSpPr>
          <p:cNvPr id="10" name="Marcador de contenido 2">
            <a:extLst>
              <a:ext uri="{FF2B5EF4-FFF2-40B4-BE49-F238E27FC236}">
                <a16:creationId xmlns:a16="http://schemas.microsoft.com/office/drawing/2014/main" id="{A1DB4890-694D-42D4-98E7-F8E59B11B679}"/>
              </a:ext>
            </a:extLst>
          </p:cNvPr>
          <p:cNvSpPr txBox="1">
            <a:spLocks/>
          </p:cNvSpPr>
          <p:nvPr/>
        </p:nvSpPr>
        <p:spPr>
          <a:xfrm>
            <a:off x="6096000" y="2441884"/>
            <a:ext cx="5422392" cy="13496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1200"/>
              </a:spcAft>
              <a:buFont typeface="Wingdings 2" panose="05020102010507070707" pitchFamily="18" charset="2"/>
              <a:buNone/>
            </a:pPr>
            <a:r>
              <a:rPr lang="es-419" dirty="0"/>
              <a:t>Cuando el cargador de arranque se inicia correctamente, se carga el sistema operativo y se ejecuta. El SO es el responsable de administrar los recursos y proporciona una interfaz para el usuario.</a:t>
            </a:r>
          </a:p>
          <a:p>
            <a:pPr marL="0" indent="0">
              <a:spcAft>
                <a:spcPts val="1200"/>
              </a:spcAft>
              <a:buFont typeface="Wingdings 2" panose="05020102010507070707" pitchFamily="18" charset="2"/>
              <a:buNone/>
            </a:pPr>
            <a:endParaRPr lang="es-419" dirty="0"/>
          </a:p>
        </p:txBody>
      </p:sp>
      <p:pic>
        <p:nvPicPr>
          <p:cNvPr id="8" name="Imagen 7" descr="Las mejores 10 maneras de arreglar Windows 10 bloqueado en la pantalla de  carga">
            <a:extLst>
              <a:ext uri="{FF2B5EF4-FFF2-40B4-BE49-F238E27FC236}">
                <a16:creationId xmlns:a16="http://schemas.microsoft.com/office/drawing/2014/main" id="{73D45203-7C23-445A-B6A8-2BEF748C94BA}"/>
              </a:ext>
            </a:extLst>
          </p:cNvPr>
          <p:cNvPicPr>
            <a:picLocks noChangeAspect="1"/>
          </p:cNvPicPr>
          <p:nvPr/>
        </p:nvPicPr>
        <p:blipFill rotWithShape="1">
          <a:blip r:embed="rId3">
            <a:extLst>
              <a:ext uri="{28A0092B-C50C-407E-A947-70E740481C1C}">
                <a14:useLocalDpi xmlns:a14="http://schemas.microsoft.com/office/drawing/2010/main" val="0"/>
              </a:ext>
            </a:extLst>
          </a:blip>
          <a:srcRect l="8552" t="8489" r="8607" b="6315"/>
          <a:stretch/>
        </p:blipFill>
        <p:spPr bwMode="auto">
          <a:xfrm>
            <a:off x="1144404" y="4272138"/>
            <a:ext cx="3591497" cy="2042097"/>
          </a:xfrm>
          <a:prstGeom prst="rect">
            <a:avLst/>
          </a:prstGeom>
          <a:noFill/>
          <a:ln>
            <a:noFill/>
          </a:ln>
          <a:extLst>
            <a:ext uri="{53640926-AAD7-44D8-BBD7-CCE9431645EC}">
              <a14:shadowObscured xmlns:a14="http://schemas.microsoft.com/office/drawing/2010/main"/>
            </a:ext>
          </a:extLst>
        </p:spPr>
      </p:pic>
      <p:pic>
        <p:nvPicPr>
          <p:cNvPr id="9" name="Imagen 8" descr="Cómo recuperar la animación de arranque en Ubuntu y cía después de instalar  los controladores privativos de NVIDIA y ATI - MuyLinux">
            <a:extLst>
              <a:ext uri="{FF2B5EF4-FFF2-40B4-BE49-F238E27FC236}">
                <a16:creationId xmlns:a16="http://schemas.microsoft.com/office/drawing/2014/main" id="{1A5A0FF3-AC50-4D2D-AB5B-8A3DAB99F47E}"/>
              </a:ext>
            </a:extLst>
          </p:cNvPr>
          <p:cNvPicPr>
            <a:picLocks noChangeAspect="1"/>
          </p:cNvPicPr>
          <p:nvPr/>
        </p:nvPicPr>
        <p:blipFill rotWithShape="1">
          <a:blip r:embed="rId4">
            <a:extLst>
              <a:ext uri="{28A0092B-C50C-407E-A947-70E740481C1C}">
                <a14:useLocalDpi xmlns:a14="http://schemas.microsoft.com/office/drawing/2010/main" val="0"/>
              </a:ext>
            </a:extLst>
          </a:blip>
          <a:srcRect l="6131" t="8084" r="7313" b="9869"/>
          <a:stretch/>
        </p:blipFill>
        <p:spPr bwMode="auto">
          <a:xfrm>
            <a:off x="1144404" y="2095684"/>
            <a:ext cx="3591497" cy="2042097"/>
          </a:xfrm>
          <a:prstGeom prst="rect">
            <a:avLst/>
          </a:prstGeom>
          <a:noFill/>
          <a:ln>
            <a:noFill/>
          </a:ln>
          <a:extLst>
            <a:ext uri="{53640926-AAD7-44D8-BBD7-CCE9431645EC}">
              <a14:shadowObscured xmlns:a14="http://schemas.microsoft.com/office/drawing/2010/main"/>
            </a:ext>
          </a:extLst>
        </p:spPr>
      </p:pic>
      <p:pic>
        <p:nvPicPr>
          <p:cNvPr id="3076" name="Picture 4" descr="Solucionado!] MacBook Pro/Air/iMac no se inicia más allá del logotipo de  Apple!">
            <a:extLst>
              <a:ext uri="{FF2B5EF4-FFF2-40B4-BE49-F238E27FC236}">
                <a16:creationId xmlns:a16="http://schemas.microsoft.com/office/drawing/2014/main" id="{8B560C8B-8BC8-470D-B29C-016DAC9FF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1447" y="4272137"/>
            <a:ext cx="3591497" cy="20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723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581192" y="507001"/>
            <a:ext cx="11029616" cy="988332"/>
          </a:xfrm>
        </p:spPr>
        <p:txBody>
          <a:bodyPr rtlCol="0"/>
          <a:lstStyle/>
          <a:p>
            <a:pPr algn="ctr" rtl="0"/>
            <a:r>
              <a:rPr lang="es-MX" dirty="0" err="1"/>
              <a:t>Elamigos</a:t>
            </a:r>
            <a:r>
              <a:rPr lang="es-MX" dirty="0"/>
              <a:t> no es amigo (creo)</a:t>
            </a:r>
          </a:p>
        </p:txBody>
      </p:sp>
      <p:sp>
        <p:nvSpPr>
          <p:cNvPr id="10" name="Marcador de contenido 2">
            <a:extLst>
              <a:ext uri="{FF2B5EF4-FFF2-40B4-BE49-F238E27FC236}">
                <a16:creationId xmlns:a16="http://schemas.microsoft.com/office/drawing/2014/main" id="{A1DB4890-694D-42D4-98E7-F8E59B11B679}"/>
              </a:ext>
            </a:extLst>
          </p:cNvPr>
          <p:cNvSpPr txBox="1">
            <a:spLocks/>
          </p:cNvSpPr>
          <p:nvPr/>
        </p:nvSpPr>
        <p:spPr>
          <a:xfrm>
            <a:off x="581193" y="2228004"/>
            <a:ext cx="11029616" cy="13496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Aft>
                <a:spcPts val="1200"/>
              </a:spcAft>
              <a:buFont typeface="Wingdings 2" panose="05020102010507070707" pitchFamily="18" charset="2"/>
              <a:buNone/>
            </a:pPr>
            <a:r>
              <a:rPr lang="es-419" dirty="0"/>
              <a:t>Al ser cargados todos los programas y servicios, la computadora esta lista y muestra la pantalla de inicio de sesión.</a:t>
            </a:r>
          </a:p>
          <a:p>
            <a:pPr marL="0" indent="0">
              <a:spcAft>
                <a:spcPts val="1200"/>
              </a:spcAft>
              <a:buFont typeface="Wingdings 2" panose="05020102010507070707" pitchFamily="18" charset="2"/>
              <a:buNone/>
            </a:pPr>
            <a:endParaRPr lang="es-419" dirty="0"/>
          </a:p>
        </p:txBody>
      </p:sp>
      <p:pic>
        <p:nvPicPr>
          <p:cNvPr id="7" name="Imagen 6" descr="How to Fix the Ubuntu Login Loop - Make Tech Easier">
            <a:extLst>
              <a:ext uri="{FF2B5EF4-FFF2-40B4-BE49-F238E27FC236}">
                <a16:creationId xmlns:a16="http://schemas.microsoft.com/office/drawing/2014/main" id="{A3A00629-D3E4-4D46-9DEC-677CDB59EB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7320" y="3577702"/>
            <a:ext cx="2975362" cy="2231521"/>
          </a:xfrm>
          <a:prstGeom prst="rect">
            <a:avLst/>
          </a:prstGeom>
          <a:noFill/>
          <a:ln>
            <a:noFill/>
          </a:ln>
        </p:spPr>
      </p:pic>
      <p:pic>
        <p:nvPicPr>
          <p:cNvPr id="11" name="Imagen 10" descr="Cómo ocultar usuarios en la pantalla de login de Windows 10 (y cómo poder  entrar con ellos) | JASoft.org">
            <a:extLst>
              <a:ext uri="{FF2B5EF4-FFF2-40B4-BE49-F238E27FC236}">
                <a16:creationId xmlns:a16="http://schemas.microsoft.com/office/drawing/2014/main" id="{0D5341A3-94F9-43D5-AC65-8D9CFAA9D1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38003" y="3583994"/>
            <a:ext cx="2940387" cy="2231520"/>
          </a:xfrm>
          <a:prstGeom prst="rect">
            <a:avLst/>
          </a:prstGeom>
          <a:noFill/>
          <a:ln>
            <a:noFill/>
          </a:ln>
        </p:spPr>
      </p:pic>
      <p:pic>
        <p:nvPicPr>
          <p:cNvPr id="4102" name="Picture 6" descr="Algunas curiosidades desde la pantalla de inicio de macOS Mojave | Soy de  Mac">
            <a:extLst>
              <a:ext uri="{FF2B5EF4-FFF2-40B4-BE49-F238E27FC236}">
                <a16:creationId xmlns:a16="http://schemas.microsoft.com/office/drawing/2014/main" id="{FF7AF6F4-C95E-4A99-8EFB-8BB0DAAD2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3711" y="3577702"/>
            <a:ext cx="3156844" cy="223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973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MX">
                <a:solidFill>
                  <a:srgbClr val="FFFFFF"/>
                </a:solidFill>
              </a:rPr>
              <a:t>Gracias</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es-MX">
                <a:solidFill>
                  <a:schemeClr val="bg2"/>
                </a:solidFill>
              </a:rPr>
              <a:t>Nosotros somos:</a:t>
            </a:r>
          </a:p>
          <a:p>
            <a:pPr rtl="0"/>
            <a:r>
              <a:rPr lang="es-MX" sz="1600" cap="none">
                <a:solidFill>
                  <a:srgbClr val="7CEBFF"/>
                </a:solidFill>
              </a:rPr>
              <a:t>Axel Noé Márquez Rosas</a:t>
            </a:r>
          </a:p>
          <a:p>
            <a:pPr rtl="0"/>
            <a:r>
              <a:rPr lang="es-MX" sz="1600" cap="none">
                <a:solidFill>
                  <a:srgbClr val="7CEBFF"/>
                </a:solidFill>
              </a:rPr>
              <a:t>Manases Leonel Oronzor Montes</a:t>
            </a:r>
          </a:p>
          <a:p>
            <a:pPr rtl="0"/>
            <a:endParaRPr lang="es-MX">
              <a:solidFill>
                <a:schemeClr val="bg2"/>
              </a:solidFill>
            </a:endParaRPr>
          </a:p>
          <a:p>
            <a:pPr rtl="0"/>
            <a:endParaRPr lang="es-MX">
              <a:solidFill>
                <a:schemeClr val="bg2"/>
              </a:solidFill>
            </a:endParaRPr>
          </a:p>
          <a:p>
            <a:pPr rtl="0"/>
            <a:endParaRPr lang="es-MX">
              <a:solidFill>
                <a:schemeClr val="bg2"/>
              </a:solidFill>
            </a:endParaRPr>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AE5CF7-C783-7602-9B92-B07347C01D5F}"/>
              </a:ext>
            </a:extLst>
          </p:cNvPr>
          <p:cNvSpPr>
            <a:spLocks noGrp="1"/>
          </p:cNvSpPr>
          <p:nvPr>
            <p:ph type="title"/>
          </p:nvPr>
        </p:nvSpPr>
        <p:spPr/>
        <p:txBody>
          <a:bodyPr/>
          <a:lstStyle/>
          <a:p>
            <a:r>
              <a:rPr lang="es-MX"/>
              <a:t>Una Breve introducción</a:t>
            </a:r>
          </a:p>
        </p:txBody>
      </p:sp>
      <p:sp>
        <p:nvSpPr>
          <p:cNvPr id="5" name="Marcador de contenido 4">
            <a:extLst>
              <a:ext uri="{FF2B5EF4-FFF2-40B4-BE49-F238E27FC236}">
                <a16:creationId xmlns:a16="http://schemas.microsoft.com/office/drawing/2014/main" id="{1CF1FF2B-049B-9D77-ED1D-86F8FF3C6736}"/>
              </a:ext>
            </a:extLst>
          </p:cNvPr>
          <p:cNvSpPr>
            <a:spLocks noGrp="1"/>
          </p:cNvSpPr>
          <p:nvPr>
            <p:ph idx="1"/>
          </p:nvPr>
        </p:nvSpPr>
        <p:spPr>
          <a:xfrm>
            <a:off x="581192" y="1955260"/>
            <a:ext cx="11029615" cy="4357991"/>
          </a:xfrm>
        </p:spPr>
        <p:txBody>
          <a:bodyPr>
            <a:normAutofit/>
          </a:bodyPr>
          <a:lstStyle/>
          <a:p>
            <a:pPr marL="0" indent="0">
              <a:buNone/>
            </a:pPr>
            <a:r>
              <a:rPr lang="es-MX" sz="2400" b="0" i="0" u="none" strike="noStrike" baseline="0">
                <a:solidFill>
                  <a:srgbClr val="000000"/>
                </a:solidFill>
                <a:latin typeface="Arial" panose="020B0604020202020204" pitchFamily="34" charset="0"/>
              </a:rPr>
              <a:t>El arranque temprano, también conocido como "</a:t>
            </a:r>
            <a:r>
              <a:rPr lang="es-MX" sz="2400" b="0" i="0" u="none" strike="noStrike" baseline="0" err="1">
                <a:solidFill>
                  <a:srgbClr val="000000"/>
                </a:solidFill>
                <a:latin typeface="Arial" panose="020B0604020202020204" pitchFamily="34" charset="0"/>
              </a:rPr>
              <a:t>pre-boot</a:t>
            </a:r>
            <a:r>
              <a:rPr lang="es-MX" sz="2400" b="0" i="0" u="none" strike="noStrike" baseline="0">
                <a:solidFill>
                  <a:srgbClr val="000000"/>
                </a:solidFill>
                <a:latin typeface="Arial" panose="020B0604020202020204" pitchFamily="34" charset="0"/>
              </a:rPr>
              <a:t> o pre-SO", se refiere a lo que sucede en la computadora antes de que el sistema operativo esté completamente inicializado, en el existen las siguientes etapas:</a:t>
            </a:r>
          </a:p>
          <a:p>
            <a:r>
              <a:rPr lang="es-MX" sz="2400" b="0" i="0" u="none" strike="noStrike" baseline="0" err="1">
                <a:solidFill>
                  <a:srgbClr val="434343"/>
                </a:solidFill>
                <a:latin typeface="Arial" panose="020B0604020202020204" pitchFamily="34" charset="0"/>
              </a:rPr>
              <a:t>Power-On</a:t>
            </a:r>
            <a:r>
              <a:rPr lang="es-MX" sz="2400" b="0" i="0" u="none" strike="noStrike" baseline="0">
                <a:solidFill>
                  <a:srgbClr val="434343"/>
                </a:solidFill>
                <a:latin typeface="Arial" panose="020B0604020202020204" pitchFamily="34" charset="0"/>
              </a:rPr>
              <a:t> </a:t>
            </a:r>
            <a:r>
              <a:rPr lang="es-MX" sz="2400" b="0" i="0" u="none" strike="noStrike" baseline="0" err="1">
                <a:solidFill>
                  <a:srgbClr val="434343"/>
                </a:solidFill>
                <a:latin typeface="Arial" panose="020B0604020202020204" pitchFamily="34" charset="0"/>
              </a:rPr>
              <a:t>Self</a:t>
            </a:r>
            <a:r>
              <a:rPr lang="es-MX" sz="2400" b="0" i="0" u="none" strike="noStrike" baseline="0">
                <a:solidFill>
                  <a:srgbClr val="434343"/>
                </a:solidFill>
                <a:latin typeface="Arial" panose="020B0604020202020204" pitchFamily="34" charset="0"/>
              </a:rPr>
              <a:t>-Test (POST)</a:t>
            </a:r>
          </a:p>
          <a:p>
            <a:r>
              <a:rPr lang="en-US" sz="2400" b="0" i="0" u="none" strike="noStrike" baseline="0">
                <a:solidFill>
                  <a:srgbClr val="434343"/>
                </a:solidFill>
                <a:latin typeface="Arial" panose="020B0604020202020204" pitchFamily="34" charset="0"/>
              </a:rPr>
              <a:t>BIOS (Basic Input/Output System)</a:t>
            </a:r>
          </a:p>
          <a:p>
            <a:r>
              <a:rPr lang="es-MX" sz="2400" b="0" i="0" u="none" strike="noStrike" baseline="0">
                <a:solidFill>
                  <a:srgbClr val="434343"/>
                </a:solidFill>
                <a:latin typeface="Arial" panose="020B0604020202020204" pitchFamily="34" charset="0"/>
              </a:rPr>
              <a:t>Gestor de arranque (</a:t>
            </a:r>
            <a:r>
              <a:rPr lang="es-MX" sz="2400" b="0" i="0" u="none" strike="noStrike" baseline="0" err="1">
                <a:solidFill>
                  <a:srgbClr val="434343"/>
                </a:solidFill>
                <a:latin typeface="Arial" panose="020B0604020202020204" pitchFamily="34" charset="0"/>
              </a:rPr>
              <a:t>bootloader</a:t>
            </a:r>
            <a:r>
              <a:rPr lang="es-MX" sz="2400" b="0" i="0" u="none" strike="noStrike" baseline="0">
                <a:solidFill>
                  <a:srgbClr val="434343"/>
                </a:solidFill>
                <a:latin typeface="Arial" panose="020B0604020202020204" pitchFamily="34" charset="0"/>
              </a:rPr>
              <a:t>)</a:t>
            </a:r>
          </a:p>
          <a:p>
            <a:r>
              <a:rPr lang="es-MX" sz="2400">
                <a:solidFill>
                  <a:srgbClr val="434343"/>
                </a:solidFill>
                <a:latin typeface="Arial" panose="020B0604020202020204" pitchFamily="34" charset="0"/>
              </a:rPr>
              <a:t>Conexión con el </a:t>
            </a:r>
            <a:r>
              <a:rPr lang="es-MX" sz="2400" b="0" i="0" u="none" strike="noStrike" baseline="0" err="1">
                <a:solidFill>
                  <a:srgbClr val="000000"/>
                </a:solidFill>
              </a:rPr>
              <a:t>Kernel</a:t>
            </a:r>
            <a:r>
              <a:rPr lang="es-MX" sz="2400" b="0" i="0" u="none" strike="noStrike" baseline="0">
                <a:solidFill>
                  <a:srgbClr val="000000"/>
                </a:solidFill>
              </a:rPr>
              <a:t> </a:t>
            </a:r>
          </a:p>
          <a:p>
            <a:r>
              <a:rPr lang="es-MX" sz="2400" b="0" i="0" u="none" strike="noStrike" baseline="0">
                <a:solidFill>
                  <a:srgbClr val="434343"/>
                </a:solidFill>
                <a:latin typeface="Arial" panose="020B0604020202020204" pitchFamily="34" charset="0"/>
              </a:rPr>
              <a:t>Inicio del sistema operativo o primeros pasos del SO</a:t>
            </a:r>
          </a:p>
          <a:p>
            <a:r>
              <a:rPr lang="es-MX" sz="2400" b="0" i="0" u="none" strike="noStrike" baseline="0">
                <a:solidFill>
                  <a:srgbClr val="434343"/>
                </a:solidFill>
                <a:latin typeface="Arial" panose="020B0604020202020204" pitchFamily="34" charset="0"/>
              </a:rPr>
              <a:t>Finalmente, la pantalla de inicio </a:t>
            </a:r>
            <a:endParaRPr lang="es-MX" sz="2400">
              <a:solidFill>
                <a:srgbClr val="000000"/>
              </a:solidFill>
              <a:latin typeface="Arial" panose="020B0604020202020204" pitchFamily="34" charset="0"/>
            </a:endParaRPr>
          </a:p>
        </p:txBody>
      </p:sp>
      <p:pic>
        <p:nvPicPr>
          <p:cNvPr id="1026" name="Picture 2" descr="Qué sucede al encender la PC? – Sistemas Operativos">
            <a:extLst>
              <a:ext uri="{FF2B5EF4-FFF2-40B4-BE49-F238E27FC236}">
                <a16:creationId xmlns:a16="http://schemas.microsoft.com/office/drawing/2014/main" id="{7BA85099-1763-8C59-704C-9865DEF99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102" y="3426449"/>
            <a:ext cx="3639193" cy="272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25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AE5CF7-C783-7602-9B92-B07347C01D5F}"/>
              </a:ext>
            </a:extLst>
          </p:cNvPr>
          <p:cNvSpPr>
            <a:spLocks noGrp="1"/>
          </p:cNvSpPr>
          <p:nvPr>
            <p:ph type="title"/>
          </p:nvPr>
        </p:nvSpPr>
        <p:spPr/>
        <p:txBody>
          <a:bodyPr/>
          <a:lstStyle/>
          <a:p>
            <a:r>
              <a:rPr lang="es-MX" sz="2800" b="0" i="0" u="none" strike="noStrike" baseline="0" err="1">
                <a:latin typeface="Arial" panose="020B0604020202020204" pitchFamily="34" charset="0"/>
              </a:rPr>
              <a:t>Power-On</a:t>
            </a:r>
            <a:r>
              <a:rPr lang="es-MX" sz="2800" b="0" i="0" u="none" strike="noStrike" baseline="0">
                <a:latin typeface="Arial" panose="020B0604020202020204" pitchFamily="34" charset="0"/>
              </a:rPr>
              <a:t> </a:t>
            </a:r>
            <a:r>
              <a:rPr lang="es-MX" sz="2800" b="0" i="0" u="none" strike="noStrike" baseline="0" err="1">
                <a:latin typeface="Arial" panose="020B0604020202020204" pitchFamily="34" charset="0"/>
              </a:rPr>
              <a:t>Self</a:t>
            </a:r>
            <a:r>
              <a:rPr lang="es-MX" sz="2800" b="0" i="0" u="none" strike="noStrike" baseline="0">
                <a:latin typeface="Arial" panose="020B0604020202020204" pitchFamily="34" charset="0"/>
              </a:rPr>
              <a:t>-Test (POST): </a:t>
            </a:r>
            <a:endParaRPr lang="es-MX"/>
          </a:p>
        </p:txBody>
      </p:sp>
      <p:sp>
        <p:nvSpPr>
          <p:cNvPr id="5" name="Marcador de contenido 4">
            <a:extLst>
              <a:ext uri="{FF2B5EF4-FFF2-40B4-BE49-F238E27FC236}">
                <a16:creationId xmlns:a16="http://schemas.microsoft.com/office/drawing/2014/main" id="{1CF1FF2B-049B-9D77-ED1D-86F8FF3C6736}"/>
              </a:ext>
            </a:extLst>
          </p:cNvPr>
          <p:cNvSpPr>
            <a:spLocks noGrp="1"/>
          </p:cNvSpPr>
          <p:nvPr>
            <p:ph idx="1"/>
          </p:nvPr>
        </p:nvSpPr>
        <p:spPr>
          <a:xfrm>
            <a:off x="581192" y="1955260"/>
            <a:ext cx="11029615" cy="2130357"/>
          </a:xfrm>
        </p:spPr>
        <p:txBody>
          <a:bodyPr>
            <a:normAutofit/>
          </a:bodyPr>
          <a:lstStyle/>
          <a:p>
            <a:pPr marL="0" indent="0" algn="just">
              <a:buNone/>
            </a:pPr>
            <a:r>
              <a:rPr lang="es-MX" sz="2400">
                <a:solidFill>
                  <a:srgbClr val="000000"/>
                </a:solidFill>
                <a:latin typeface="Arial" panose="020B0604020202020204" pitchFamily="34" charset="0"/>
              </a:rPr>
              <a:t>Este proceso se ejecuta luego de encender la computadora, </a:t>
            </a:r>
            <a:r>
              <a:rPr lang="es-MX" sz="2400" b="0" i="0" u="none" strike="noStrike" baseline="0">
                <a:solidFill>
                  <a:srgbClr val="000000"/>
                </a:solidFill>
                <a:latin typeface="Arial" panose="020B0604020202020204" pitchFamily="34" charset="0"/>
              </a:rPr>
              <a:t>comprueba que todos los componentes del hardware están funcionando correctamente. Si se encuentra algún problema, la computadora mostrará un mensaje de error y no iniciará el sistema operativo. </a:t>
            </a:r>
            <a:endParaRPr lang="es-MX" sz="2400">
              <a:solidFill>
                <a:srgbClr val="000000"/>
              </a:solidFill>
              <a:latin typeface="Arial" panose="020B0604020202020204" pitchFamily="34" charset="0"/>
            </a:endParaRPr>
          </a:p>
        </p:txBody>
      </p:sp>
      <p:pic>
        <p:nvPicPr>
          <p:cNvPr id="3074" name="Picture 2" descr="Gato Computadora GIFs | Tenor">
            <a:extLst>
              <a:ext uri="{FF2B5EF4-FFF2-40B4-BE49-F238E27FC236}">
                <a16:creationId xmlns:a16="http://schemas.microsoft.com/office/drawing/2014/main" id="{D94AE32B-4460-E32E-E3EC-6F86A1BD5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37" y="3951295"/>
            <a:ext cx="2427436" cy="24495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ato Computadora GIFs | Tenor">
            <a:extLst>
              <a:ext uri="{FF2B5EF4-FFF2-40B4-BE49-F238E27FC236}">
                <a16:creationId xmlns:a16="http://schemas.microsoft.com/office/drawing/2014/main" id="{71C87766-F86E-73B4-0EB5-870ADE797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494" y="3945742"/>
            <a:ext cx="2427435" cy="246053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46F0B4C-1A39-F927-C971-9710459184E9}"/>
              </a:ext>
            </a:extLst>
          </p:cNvPr>
          <p:cNvSpPr txBox="1"/>
          <p:nvPr/>
        </p:nvSpPr>
        <p:spPr>
          <a:xfrm>
            <a:off x="7708490" y="3945742"/>
            <a:ext cx="1229032" cy="379179"/>
          </a:xfrm>
          <a:prstGeom prst="rect">
            <a:avLst/>
          </a:prstGeom>
          <a:noFill/>
        </p:spPr>
        <p:txBody>
          <a:bodyPr wrap="square" rtlCol="0">
            <a:spAutoFit/>
          </a:bodyPr>
          <a:lstStyle/>
          <a:p>
            <a:r>
              <a:rPr lang="es-MX">
                <a:solidFill>
                  <a:srgbClr val="FF0000"/>
                </a:solidFill>
              </a:rPr>
              <a:t>Error?</a:t>
            </a:r>
          </a:p>
        </p:txBody>
      </p:sp>
    </p:spTree>
    <p:extLst>
      <p:ext uri="{BB962C8B-B14F-4D97-AF65-F5344CB8AC3E}">
        <p14:creationId xmlns:p14="http://schemas.microsoft.com/office/powerpoint/2010/main" val="143286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AE5CF7-C783-7602-9B92-B07347C01D5F}"/>
              </a:ext>
            </a:extLst>
          </p:cNvPr>
          <p:cNvSpPr>
            <a:spLocks noGrp="1"/>
          </p:cNvSpPr>
          <p:nvPr>
            <p:ph type="title"/>
          </p:nvPr>
        </p:nvSpPr>
        <p:spPr/>
        <p:txBody>
          <a:bodyPr/>
          <a:lstStyle/>
          <a:p>
            <a:r>
              <a:rPr lang="es-MX">
                <a:latin typeface="Arial" panose="020B0604020202020204" pitchFamily="34" charset="0"/>
              </a:rPr>
              <a:t>Pero entonces… </a:t>
            </a:r>
            <a:r>
              <a:rPr lang="es-MX" sz="2800" b="0" i="0" u="none" strike="noStrike" baseline="0">
                <a:latin typeface="Arial" panose="020B0604020202020204" pitchFamily="34" charset="0"/>
              </a:rPr>
              <a:t>¿Dónde se realiza este proceso?</a:t>
            </a:r>
            <a:endParaRPr lang="es-MX"/>
          </a:p>
        </p:txBody>
      </p:sp>
      <p:sp>
        <p:nvSpPr>
          <p:cNvPr id="5" name="Marcador de contenido 4">
            <a:extLst>
              <a:ext uri="{FF2B5EF4-FFF2-40B4-BE49-F238E27FC236}">
                <a16:creationId xmlns:a16="http://schemas.microsoft.com/office/drawing/2014/main" id="{1CF1FF2B-049B-9D77-ED1D-86F8FF3C6736}"/>
              </a:ext>
            </a:extLst>
          </p:cNvPr>
          <p:cNvSpPr>
            <a:spLocks noGrp="1"/>
          </p:cNvSpPr>
          <p:nvPr>
            <p:ph idx="1"/>
          </p:nvPr>
        </p:nvSpPr>
        <p:spPr>
          <a:xfrm>
            <a:off x="581192" y="1955261"/>
            <a:ext cx="11029615" cy="680936"/>
          </a:xfrm>
        </p:spPr>
        <p:txBody>
          <a:bodyPr>
            <a:normAutofit/>
          </a:bodyPr>
          <a:lstStyle/>
          <a:p>
            <a:pPr marL="0" indent="0" algn="just">
              <a:buNone/>
            </a:pPr>
            <a:r>
              <a:rPr lang="es-MX">
                <a:solidFill>
                  <a:srgbClr val="000000"/>
                </a:solidFill>
                <a:latin typeface="Arial" panose="020B0604020202020204" pitchFamily="34" charset="0"/>
              </a:rPr>
              <a:t>S</a:t>
            </a:r>
            <a:r>
              <a:rPr lang="es-MX" sz="1800" b="0" i="0" u="none" strike="noStrike" baseline="0">
                <a:solidFill>
                  <a:srgbClr val="000000"/>
                </a:solidFill>
                <a:latin typeface="Arial" panose="020B0604020202020204" pitchFamily="34" charset="0"/>
              </a:rPr>
              <a:t>e lleva a cabo en el BIOS </a:t>
            </a:r>
            <a:r>
              <a:rPr lang="es-MX" sz="1800" b="1" i="1" u="sng" strike="noStrike" baseline="0">
                <a:solidFill>
                  <a:srgbClr val="000000"/>
                </a:solidFill>
                <a:latin typeface="Arial" panose="020B0604020202020204" pitchFamily="34" charset="0"/>
              </a:rPr>
              <a:t>verificando</a:t>
            </a:r>
            <a:r>
              <a:rPr lang="es-MX" sz="1800" b="0" i="0" u="none" strike="noStrike" baseline="0">
                <a:solidFill>
                  <a:srgbClr val="000000"/>
                </a:solidFill>
                <a:latin typeface="Arial" panose="020B0604020202020204" pitchFamily="34" charset="0"/>
              </a:rPr>
              <a:t> los componentes de hardware inicialmente, las fases de verificación se dividen en dos:</a:t>
            </a:r>
            <a:endParaRPr lang="es-MX" sz="2400">
              <a:solidFill>
                <a:srgbClr val="000000"/>
              </a:solidFill>
              <a:latin typeface="Arial" panose="020B0604020202020204" pitchFamily="34" charset="0"/>
            </a:endParaRPr>
          </a:p>
        </p:txBody>
      </p:sp>
      <p:sp>
        <p:nvSpPr>
          <p:cNvPr id="3" name="Marcador de contenido 4">
            <a:extLst>
              <a:ext uri="{FF2B5EF4-FFF2-40B4-BE49-F238E27FC236}">
                <a16:creationId xmlns:a16="http://schemas.microsoft.com/office/drawing/2014/main" id="{E58A2AB7-2468-2DFA-3FA0-F5D9B0C812FC}"/>
              </a:ext>
            </a:extLst>
          </p:cNvPr>
          <p:cNvSpPr txBox="1">
            <a:spLocks/>
          </p:cNvSpPr>
          <p:nvPr/>
        </p:nvSpPr>
        <p:spPr>
          <a:xfrm>
            <a:off x="603889" y="2782111"/>
            <a:ext cx="5252162" cy="381324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a:solidFill>
                  <a:srgbClr val="000000"/>
                </a:solidFill>
                <a:latin typeface="Arial" panose="020B0604020202020204" pitchFamily="34" charset="0"/>
              </a:rPr>
              <a:t>Fase principal de verificación:</a:t>
            </a:r>
          </a:p>
          <a:p>
            <a:pPr algn="just"/>
            <a:r>
              <a:rPr lang="es-MX">
                <a:solidFill>
                  <a:srgbClr val="000000"/>
                </a:solidFill>
                <a:latin typeface="Arial" panose="020B0604020202020204" pitchFamily="34" charset="0"/>
              </a:rPr>
              <a:t>Registros del procesador</a:t>
            </a:r>
          </a:p>
          <a:p>
            <a:pPr algn="just"/>
            <a:r>
              <a:rPr lang="es-MX">
                <a:solidFill>
                  <a:srgbClr val="000000"/>
                </a:solidFill>
                <a:latin typeface="Arial" panose="020B0604020202020204" pitchFamily="34" charset="0"/>
              </a:rPr>
              <a:t>integridad del código de la BIOS</a:t>
            </a:r>
          </a:p>
          <a:p>
            <a:pPr algn="just"/>
            <a:r>
              <a:rPr lang="es-MX">
                <a:solidFill>
                  <a:srgbClr val="000000"/>
                </a:solidFill>
                <a:latin typeface="Arial" panose="020B0604020202020204" pitchFamily="34" charset="0"/>
              </a:rPr>
              <a:t>DMA, temporizador y controlador de interrupciones</a:t>
            </a:r>
          </a:p>
          <a:p>
            <a:pPr algn="just"/>
            <a:r>
              <a:rPr lang="es-MX">
                <a:solidFill>
                  <a:srgbClr val="000000"/>
                </a:solidFill>
                <a:latin typeface="Arial" panose="020B0604020202020204" pitchFamily="34" charset="0"/>
              </a:rPr>
              <a:t>Inicializar, dimensionar y verificar la memoria RAM del sistema</a:t>
            </a:r>
          </a:p>
          <a:p>
            <a:pPr algn="just"/>
            <a:r>
              <a:rPr lang="es-MX">
                <a:solidFill>
                  <a:srgbClr val="000000"/>
                </a:solidFill>
                <a:latin typeface="Arial" panose="020B0604020202020204" pitchFamily="34" charset="0"/>
              </a:rPr>
              <a:t>Comprueba el controlador del teclado</a:t>
            </a:r>
          </a:p>
          <a:p>
            <a:pPr algn="just"/>
            <a:endParaRPr lang="es-MX" sz="2400">
              <a:solidFill>
                <a:srgbClr val="000000"/>
              </a:solidFill>
              <a:latin typeface="Arial" panose="020B0604020202020204" pitchFamily="34" charset="0"/>
            </a:endParaRPr>
          </a:p>
        </p:txBody>
      </p:sp>
      <p:sp>
        <p:nvSpPr>
          <p:cNvPr id="6" name="Marcador de contenido 4">
            <a:extLst>
              <a:ext uri="{FF2B5EF4-FFF2-40B4-BE49-F238E27FC236}">
                <a16:creationId xmlns:a16="http://schemas.microsoft.com/office/drawing/2014/main" id="{85564CC3-AAAD-374A-2C36-2CFEE3DA4737}"/>
              </a:ext>
            </a:extLst>
          </p:cNvPr>
          <p:cNvSpPr txBox="1">
            <a:spLocks/>
          </p:cNvSpPr>
          <p:nvPr/>
        </p:nvSpPr>
        <p:spPr>
          <a:xfrm>
            <a:off x="6217596" y="2636197"/>
            <a:ext cx="5393211" cy="395915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a:solidFill>
                  <a:srgbClr val="000000"/>
                </a:solidFill>
                <a:latin typeface="Arial" panose="020B0604020202020204" pitchFamily="34" charset="0"/>
              </a:rPr>
              <a:t>Fase secundaria de sincronización:</a:t>
            </a:r>
            <a:endParaRPr lang="es-MX" b="0" i="0" u="none" strike="noStrike" baseline="0">
              <a:solidFill>
                <a:srgbClr val="000000"/>
              </a:solidFill>
              <a:latin typeface="Arial" panose="020B0604020202020204" pitchFamily="34" charset="0"/>
            </a:endParaRPr>
          </a:p>
          <a:p>
            <a:r>
              <a:rPr lang="es-MX" b="0" i="0" u="none" strike="noStrike" baseline="0">
                <a:solidFill>
                  <a:srgbClr val="000000"/>
                </a:solidFill>
                <a:latin typeface="Arial" panose="020B0604020202020204" pitchFamily="34" charset="0"/>
              </a:rPr>
              <a:t>Datos de configuración CMOS </a:t>
            </a:r>
          </a:p>
          <a:p>
            <a:r>
              <a:rPr lang="es-MX" b="0" i="0" u="none" strike="noStrike" baseline="0">
                <a:solidFill>
                  <a:srgbClr val="000000"/>
                </a:solidFill>
                <a:latin typeface="Arial" panose="020B0604020202020204" pitchFamily="34" charset="0"/>
              </a:rPr>
              <a:t>Controladores de video de terceros.</a:t>
            </a:r>
          </a:p>
          <a:p>
            <a:r>
              <a:rPr lang="es-MX" b="0" i="0" u="none" strike="noStrike" baseline="0">
                <a:solidFill>
                  <a:srgbClr val="000000"/>
                </a:solidFill>
                <a:latin typeface="Arial" panose="020B0604020202020204" pitchFamily="34" charset="0"/>
              </a:rPr>
              <a:t>Integridad de las tarjetas </a:t>
            </a:r>
            <a:r>
              <a:rPr lang="es-MX" b="0" i="0" u="none" strike="noStrike" baseline="0" err="1">
                <a:solidFill>
                  <a:srgbClr val="000000"/>
                </a:solidFill>
                <a:latin typeface="Arial" panose="020B0604020202020204" pitchFamily="34" charset="0"/>
              </a:rPr>
              <a:t>plug</a:t>
            </a:r>
            <a:r>
              <a:rPr lang="es-MX" b="0" i="0" u="none" strike="noStrike" baseline="0">
                <a:solidFill>
                  <a:srgbClr val="000000"/>
                </a:solidFill>
                <a:latin typeface="Arial" panose="020B0604020202020204" pitchFamily="34" charset="0"/>
              </a:rPr>
              <a:t>-and-</a:t>
            </a:r>
            <a:r>
              <a:rPr lang="es-MX" b="0" i="0" u="none" strike="noStrike" baseline="0" err="1">
                <a:solidFill>
                  <a:srgbClr val="000000"/>
                </a:solidFill>
                <a:latin typeface="Arial" panose="020B0604020202020204" pitchFamily="34" charset="0"/>
              </a:rPr>
              <a:t>play</a:t>
            </a:r>
            <a:r>
              <a:rPr lang="es-MX" b="0" i="0" u="none" strike="noStrike" baseline="0">
                <a:solidFill>
                  <a:srgbClr val="000000"/>
                </a:solidFill>
                <a:latin typeface="Arial" panose="020B0604020202020204" pitchFamily="34" charset="0"/>
              </a:rPr>
              <a:t>. </a:t>
            </a:r>
          </a:p>
          <a:p>
            <a:r>
              <a:rPr lang="es-MX" b="0" i="0" u="none" strike="noStrike" baseline="0">
                <a:solidFill>
                  <a:srgbClr val="000000"/>
                </a:solidFill>
                <a:latin typeface="Arial" panose="020B0604020202020204" pitchFamily="34" charset="0"/>
              </a:rPr>
              <a:t>Teclado y ratón. </a:t>
            </a:r>
          </a:p>
          <a:p>
            <a:r>
              <a:rPr lang="es-MX" b="0" i="0" u="none" strike="noStrike" baseline="0">
                <a:solidFill>
                  <a:srgbClr val="000000"/>
                </a:solidFill>
                <a:latin typeface="Arial" panose="020B0604020202020204" pitchFamily="34" charset="0"/>
              </a:rPr>
              <a:t>Circuitos externos. </a:t>
            </a:r>
          </a:p>
          <a:p>
            <a:r>
              <a:rPr lang="es-MX" b="0" i="0" u="none" strike="noStrike" baseline="0">
                <a:solidFill>
                  <a:srgbClr val="000000"/>
                </a:solidFill>
                <a:latin typeface="Arial" panose="020B0604020202020204" pitchFamily="34" charset="0"/>
              </a:rPr>
              <a:t>Unidad de almacenamiento </a:t>
            </a:r>
          </a:p>
          <a:p>
            <a:r>
              <a:rPr lang="es-MX" b="0" i="0" u="none" strike="noStrike" baseline="0">
                <a:solidFill>
                  <a:srgbClr val="000000"/>
                </a:solidFill>
                <a:latin typeface="Arial" panose="020B0604020202020204" pitchFamily="34" charset="0"/>
              </a:rPr>
              <a:t>Si existe otra entrada a través de los puertos, USB o DVD generalmente, donde este un arranque diferente al sistema operativo central. </a:t>
            </a:r>
          </a:p>
        </p:txBody>
      </p:sp>
    </p:spTree>
    <p:extLst>
      <p:ext uri="{BB962C8B-B14F-4D97-AF65-F5344CB8AC3E}">
        <p14:creationId xmlns:p14="http://schemas.microsoft.com/office/powerpoint/2010/main" val="259552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a:solidFill>
                  <a:srgbClr val="FFFEFF"/>
                </a:solidFill>
              </a:rPr>
              <a:t>¿Cómo detectamos si hay un error?</a:t>
            </a:r>
          </a:p>
        </p:txBody>
      </p:sp>
      <p:graphicFrame>
        <p:nvGraphicFramePr>
          <p:cNvPr id="4" name="Marcador de contenido 3" descr="Gráfico de SmartArt, icono">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96810874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a:solidFill>
                  <a:srgbClr val="FFFEFF"/>
                </a:solidFill>
              </a:rPr>
              <a:t>Por Pitido</a:t>
            </a:r>
          </a:p>
        </p:txBody>
      </p:sp>
      <p:pic>
        <p:nvPicPr>
          <p:cNvPr id="8" name="Imagen 7" descr="Tabla&#10;&#10;Descripción generada automáticamente con confianza media">
            <a:extLst>
              <a:ext uri="{FF2B5EF4-FFF2-40B4-BE49-F238E27FC236}">
                <a16:creationId xmlns:a16="http://schemas.microsoft.com/office/drawing/2014/main" id="{E841E44C-0293-8FA8-902E-E2FD06F8D3A2}"/>
              </a:ext>
            </a:extLst>
          </p:cNvPr>
          <p:cNvPicPr>
            <a:picLocks noChangeAspect="1"/>
          </p:cNvPicPr>
          <p:nvPr/>
        </p:nvPicPr>
        <p:blipFill>
          <a:blip r:embed="rId3"/>
          <a:stretch>
            <a:fillRect/>
          </a:stretch>
        </p:blipFill>
        <p:spPr>
          <a:xfrm>
            <a:off x="1605613" y="713977"/>
            <a:ext cx="8975268" cy="4250733"/>
          </a:xfrm>
          <a:prstGeom prst="rect">
            <a:avLst/>
          </a:prstGeom>
        </p:spPr>
      </p:pic>
    </p:spTree>
    <p:extLst>
      <p:ext uri="{BB962C8B-B14F-4D97-AF65-F5344CB8AC3E}">
        <p14:creationId xmlns:p14="http://schemas.microsoft.com/office/powerpoint/2010/main" val="380416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a:solidFill>
                  <a:srgbClr val="FFFEFF"/>
                </a:solidFill>
              </a:rPr>
              <a:t>Por LED</a:t>
            </a:r>
          </a:p>
        </p:txBody>
      </p:sp>
      <p:pic>
        <p:nvPicPr>
          <p:cNvPr id="3" name="Imagen 2" descr="Indicador LED Placa Base">
            <a:extLst>
              <a:ext uri="{FF2B5EF4-FFF2-40B4-BE49-F238E27FC236}">
                <a16:creationId xmlns:a16="http://schemas.microsoft.com/office/drawing/2014/main" id="{4BFB493D-C944-BBA8-2DA9-F91405B33F2C}"/>
              </a:ext>
            </a:extLst>
          </p:cNvPr>
          <p:cNvPicPr>
            <a:picLocks noChangeAspect="1"/>
          </p:cNvPicPr>
          <p:nvPr/>
        </p:nvPicPr>
        <p:blipFill rotWithShape="1">
          <a:blip r:embed="rId3">
            <a:extLst>
              <a:ext uri="{28A0092B-C50C-407E-A947-70E740481C1C}">
                <a14:useLocalDpi xmlns:a14="http://schemas.microsoft.com/office/drawing/2010/main" val="0"/>
              </a:ext>
            </a:extLst>
          </a:blip>
          <a:srcRect l="9496" t="219" b="33847"/>
          <a:stretch/>
        </p:blipFill>
        <p:spPr bwMode="auto">
          <a:xfrm>
            <a:off x="1833019" y="694771"/>
            <a:ext cx="8077897" cy="43583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09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s-MX">
                <a:solidFill>
                  <a:srgbClr val="FFFEFF"/>
                </a:solidFill>
              </a:rPr>
              <a:t>Por Tarjeta de Verificación</a:t>
            </a:r>
          </a:p>
        </p:txBody>
      </p:sp>
      <p:pic>
        <p:nvPicPr>
          <p:cNvPr id="4102" name="Picture 6" descr="POST BIOS, qué es y para que se usa en nuestro PC">
            <a:extLst>
              <a:ext uri="{FF2B5EF4-FFF2-40B4-BE49-F238E27FC236}">
                <a16:creationId xmlns:a16="http://schemas.microsoft.com/office/drawing/2014/main" id="{40D98882-ED62-C0A8-5DF6-E45A345595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73" r="20250" b="67885"/>
          <a:stretch/>
        </p:blipFill>
        <p:spPr bwMode="auto">
          <a:xfrm>
            <a:off x="1173925" y="834798"/>
            <a:ext cx="9838643" cy="401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91547"/>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71_TF56390039_Win32" id="{6E439996-84EB-442B-81F0-3A34FA2EB35A}" vid="{07E61665-08E7-4204-B220-B3D664A24A2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{2A7AFD68-973E-4D1C-AAE5-95FAD09EA5A5}tf56390039_win32</Template>
  <TotalTime>0</TotalTime>
  <Words>735</Words>
  <Application>Microsoft Office PowerPoint</Application>
  <PresentationFormat>Panorámica</PresentationFormat>
  <Paragraphs>90</Paragraphs>
  <Slides>25</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Gill Sans MT</vt:lpstr>
      <vt:lpstr>Wingdings 2</vt:lpstr>
      <vt:lpstr>Dividendo</vt:lpstr>
      <vt:lpstr>Presentación de PowerPoint</vt:lpstr>
      <vt:lpstr>Presentación de PowerPoint</vt:lpstr>
      <vt:lpstr>Una Breve introducción</vt:lpstr>
      <vt:lpstr>Power-On Self-Test (POST): </vt:lpstr>
      <vt:lpstr>Pero entonces… ¿Dónde se realiza este proceso?</vt:lpstr>
      <vt:lpstr>¿Cómo detectamos si hay un error?</vt:lpstr>
      <vt:lpstr>Por Pitido</vt:lpstr>
      <vt:lpstr>Por LED</vt:lpstr>
      <vt:lpstr>Por Tarjeta de Verificación</vt:lpstr>
      <vt:lpstr>¿Qué pasa después en la bios?</vt:lpstr>
      <vt:lpstr>¿Entonces que pasa?</vt:lpstr>
      <vt:lpstr>Y entonces que pasa con el Gestor de arranque (bootloader): </vt:lpstr>
      <vt:lpstr>Algunos ejemplos</vt:lpstr>
      <vt:lpstr>GRUB (GRand Unified Bootloader)</vt:lpstr>
      <vt:lpstr>LILO (Linux Loader)</vt:lpstr>
      <vt:lpstr>Windows Boot Manager</vt:lpstr>
      <vt:lpstr>EFI (Extensible Firmware Interface) Boot Manager)/UEFI-BIOS</vt:lpstr>
      <vt:lpstr>Presentación de PowerPoint</vt:lpstr>
      <vt:lpstr>Presentación de PowerPoint</vt:lpstr>
      <vt:lpstr>Ok pero… ¿Qué es el kernel?</vt:lpstr>
      <vt:lpstr>Carga del sistema</vt:lpstr>
      <vt:lpstr>El trío habitual</vt:lpstr>
      <vt:lpstr>Primeros pasos</vt:lpstr>
      <vt:lpstr>Elamigos no es amigo (creo)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Manases Leonel Oronzor Montes</dc:creator>
  <cp:lastModifiedBy>Axel Marquez</cp:lastModifiedBy>
  <cp:revision>1</cp:revision>
  <dcterms:created xsi:type="dcterms:W3CDTF">2023-05-02T03:02:50Z</dcterms:created>
  <dcterms:modified xsi:type="dcterms:W3CDTF">2023-05-04T05:30:24Z</dcterms:modified>
</cp:coreProperties>
</file>